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5" r:id="rId2"/>
    <p:sldMasterId id="2147483676" r:id="rId3"/>
    <p:sldMasterId id="2147483679" r:id="rId4"/>
    <p:sldMasterId id="2147483670" r:id="rId5"/>
    <p:sldMasterId id="2147483688" r:id="rId6"/>
    <p:sldMasterId id="2147483673" r:id="rId7"/>
    <p:sldMasterId id="2147483682" r:id="rId8"/>
    <p:sldMasterId id="2147483691" r:id="rId9"/>
  </p:sldMasterIdLst>
  <p:notesMasterIdLst>
    <p:notesMasterId r:id="rId12"/>
  </p:notesMasterIdLst>
  <p:sldIdLst>
    <p:sldId id="384" r:id="rId10"/>
    <p:sldId id="383" r:id="rId11"/>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6C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94607"/>
  </p:normalViewPr>
  <p:slideViewPr>
    <p:cSldViewPr snapToGrid="0" snapToObjects="1" showGuides="1">
      <p:cViewPr varScale="1">
        <p:scale>
          <a:sx n="77" d="100"/>
          <a:sy n="77" d="100"/>
        </p:scale>
        <p:origin x="888" y="56"/>
      </p:cViewPr>
      <p:guideLst>
        <p:guide orient="horz" pos="1800"/>
        <p:guide pos="2880"/>
      </p:guideLst>
    </p:cSldViewPr>
  </p:slideViewPr>
  <p:notesTextViewPr>
    <p:cViewPr>
      <p:scale>
        <a:sx n="1" d="1"/>
        <a:sy n="1" d="1"/>
      </p:scale>
      <p:origin x="0" y="0"/>
    </p:cViewPr>
  </p:notesTextViewPr>
  <p:sorterViewPr>
    <p:cViewPr varScale="1">
      <p:scale>
        <a:sx n="100" d="100"/>
        <a:sy n="100" d="100"/>
      </p:scale>
      <p:origin x="0" y="-26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D38DC-62F6-4ABE-A823-2ED100B7225D}" type="datetimeFigureOut">
              <a:rPr lang="en-GB" smtClean="0"/>
              <a:t>01/Oct/24</a:t>
            </a:fld>
            <a:endParaRPr lang="en-GB"/>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F0ED0-6879-481B-B7FC-3DD1D5070C66}" type="slidenum">
              <a:rPr lang="en-GB" smtClean="0"/>
              <a:t>‹#›</a:t>
            </a:fld>
            <a:endParaRPr lang="en-GB"/>
          </a:p>
        </p:txBody>
      </p:sp>
    </p:spTree>
    <p:extLst>
      <p:ext uri="{BB962C8B-B14F-4D97-AF65-F5344CB8AC3E}">
        <p14:creationId xmlns:p14="http://schemas.microsoft.com/office/powerpoint/2010/main" val="926331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9953" y="1311418"/>
            <a:ext cx="7766539" cy="1002913"/>
          </a:xfrm>
        </p:spPr>
        <p:txBody>
          <a:bodyPr anchor="t">
            <a:normAutofit/>
          </a:bodyPr>
          <a:lstStyle>
            <a:lvl1pPr algn="l">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34988" y="2003281"/>
            <a:ext cx="7756158" cy="3429143"/>
          </a:xfrm>
          <a:prstGeom prst="rect">
            <a:avLst/>
          </a:prstGeom>
        </p:spPr>
        <p:txBody>
          <a:bodyPr anchor="t"/>
          <a:lstStyle>
            <a:lvl1pPr marL="0" indent="0" algn="l">
              <a:buNone/>
              <a:defRPr sz="18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714815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2178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9953" y="1311418"/>
            <a:ext cx="7766539" cy="1002913"/>
          </a:xfrm>
        </p:spPr>
        <p:txBody>
          <a:bodyPr anchor="t">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34988" y="2003281"/>
            <a:ext cx="7756158" cy="3429143"/>
          </a:xfrm>
          <a:prstGeom prst="rect">
            <a:avLst/>
          </a:prstGeom>
        </p:spPr>
        <p:txBody>
          <a:bodyPr anchor="t"/>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553713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5621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9953" y="1311418"/>
            <a:ext cx="7766539" cy="1002913"/>
          </a:xfrm>
        </p:spPr>
        <p:txBody>
          <a:bodyPr anchor="t">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34988" y="2003281"/>
            <a:ext cx="7756158" cy="3429143"/>
          </a:xfrm>
          <a:prstGeom prst="rect">
            <a:avLst/>
          </a:prstGeom>
        </p:spPr>
        <p:txBody>
          <a:bodyPr anchor="t"/>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757126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7502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9953" y="1311418"/>
            <a:ext cx="7766539" cy="1002913"/>
          </a:xfrm>
        </p:spPr>
        <p:txBody>
          <a:bodyPr anchor="t">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34988" y="2003281"/>
            <a:ext cx="7756158" cy="3429143"/>
          </a:xfrm>
          <a:prstGeom prst="rect">
            <a:avLst/>
          </a:prstGeom>
        </p:spPr>
        <p:txBody>
          <a:bodyPr anchor="t"/>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945766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97973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9953" y="1311418"/>
            <a:ext cx="1265059" cy="2211711"/>
          </a:xfrm>
        </p:spPr>
        <p:txBody>
          <a:bodyPr anchor="t">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96034" y="1304365"/>
            <a:ext cx="6395111" cy="4128059"/>
          </a:xfrm>
          <a:prstGeom prst="rect">
            <a:avLst/>
          </a:prstGeom>
        </p:spPr>
        <p:txBody>
          <a:bodyPr anchor="t"/>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200991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8318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0745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9953" y="1311418"/>
            <a:ext cx="7766539" cy="1002913"/>
          </a:xfrm>
        </p:spPr>
        <p:txBody>
          <a:bodyPr anchor="t">
            <a:normAutofit/>
          </a:bodyPr>
          <a:lstStyle>
            <a:lvl1pPr algn="l">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34988" y="2003281"/>
            <a:ext cx="7756158" cy="3429143"/>
          </a:xfrm>
          <a:prstGeom prst="rect">
            <a:avLst/>
          </a:prstGeom>
        </p:spPr>
        <p:txBody>
          <a:bodyPr anchor="t"/>
          <a:lstStyle>
            <a:lvl1pPr marL="0" indent="0" algn="l">
              <a:buNone/>
              <a:defRPr sz="18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546734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6609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9953" y="1311418"/>
            <a:ext cx="7766539" cy="1002913"/>
          </a:xfrm>
        </p:spPr>
        <p:txBody>
          <a:bodyPr anchor="t">
            <a:normAutofit/>
          </a:bodyPr>
          <a:lstStyle>
            <a:lvl1pPr algn="l">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34988" y="2003281"/>
            <a:ext cx="7756158" cy="3429143"/>
          </a:xfrm>
          <a:prstGeom prst="rect">
            <a:avLst/>
          </a:prstGeom>
        </p:spPr>
        <p:txBody>
          <a:bodyPr anchor="t"/>
          <a:lstStyle>
            <a:lvl1pPr marL="0" indent="0" algn="l">
              <a:buNone/>
              <a:defRPr sz="18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1637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8030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5953" y="435118"/>
            <a:ext cx="5217747" cy="1165082"/>
          </a:xfrm>
          <a:prstGeom prst="rect">
            <a:avLst/>
          </a:prstGeom>
        </p:spPr>
        <p:txBody>
          <a:bodyPr anchor="t">
            <a:normAutofit/>
          </a:bodyPr>
          <a:lstStyle>
            <a:lvl1pPr algn="l">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2590800" y="2616201"/>
            <a:ext cx="6781800" cy="4378324"/>
          </a:xfrm>
          <a:prstGeom prst="rect">
            <a:avLst/>
          </a:prstGeom>
        </p:spPr>
        <p:txBody>
          <a:bodyPr anchor="t"/>
          <a:lstStyle>
            <a:lvl1pPr marL="0" indent="0" algn="l">
              <a:buNone/>
              <a:defRPr sz="18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204367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6888" y="1988899"/>
            <a:ext cx="2005012" cy="2735501"/>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186495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9953" y="1311418"/>
            <a:ext cx="7766539" cy="1002913"/>
          </a:xfrm>
        </p:spPr>
        <p:txBody>
          <a:bodyPr anchor="t">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34988" y="2003281"/>
            <a:ext cx="7756158" cy="3429143"/>
          </a:xfrm>
          <a:prstGeom prst="rect">
            <a:avLst/>
          </a:prstGeom>
        </p:spPr>
        <p:txBody>
          <a:bodyPr anchor="t"/>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180803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image" Target="../media/image8.png"/><Relationship Id="rId5" Type="http://schemas.openxmlformats.org/officeDocument/2006/relationships/image" Target="../media/image1.jp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g"/><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4.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1.jpg"/><Relationship Id="rId9"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5.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png"/><Relationship Id="rId11" Type="http://schemas.openxmlformats.org/officeDocument/2006/relationships/image" Target="../media/image11.png"/><Relationship Id="rId5" Type="http://schemas.openxmlformats.org/officeDocument/2006/relationships/image" Target="../media/image1.jpg"/><Relationship Id="rId10"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heme" Target="../theme/theme6.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1.jpg"/><Relationship Id="rId9"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7.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1.jpg"/><Relationship Id="rId9"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8.xml"/><Relationship Id="rId7" Type="http://schemas.openxmlformats.org/officeDocument/2006/relationships/image" Target="../media/image10.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9.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9.xml"/><Relationship Id="rId7" Type="http://schemas.openxmlformats.org/officeDocument/2006/relationships/image" Target="../media/image10.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11" Type="http://schemas.openxmlformats.org/officeDocument/2006/relationships/image" Target="../media/image8.png"/><Relationship Id="rId5" Type="http://schemas.openxmlformats.org/officeDocument/2006/relationships/image" Target="../media/image1.jp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E1DDB9B-361B-2945-9110-E987858204EB}"/>
              </a:ext>
            </a:extLst>
          </p:cNvPr>
          <p:cNvGrpSpPr/>
          <p:nvPr userDrawn="1"/>
        </p:nvGrpSpPr>
        <p:grpSpPr>
          <a:xfrm>
            <a:off x="7477247" y="-2602"/>
            <a:ext cx="2037144" cy="1456724"/>
            <a:chOff x="1601080" y="-1"/>
            <a:chExt cx="7542920" cy="5393804"/>
          </a:xfrm>
        </p:grpSpPr>
        <p:pic>
          <p:nvPicPr>
            <p:cNvPr id="8" name="Picture 7">
              <a:extLst>
                <a:ext uri="{FF2B5EF4-FFF2-40B4-BE49-F238E27FC236}">
                  <a16:creationId xmlns:a16="http://schemas.microsoft.com/office/drawing/2014/main" id="{5C32DCB5-D641-2F41-94C8-67158835BABB}"/>
                </a:ext>
              </a:extLst>
            </p:cNvPr>
            <p:cNvPicPr>
              <a:picLocks noChangeAspect="1"/>
            </p:cNvPicPr>
            <p:nvPr userDrawn="1"/>
          </p:nvPicPr>
          <p:blipFill rotWithShape="1">
            <a:blip r:embed="rId4"/>
            <a:srcRect l="17787" t="11082" r="4558" b="-1"/>
            <a:stretch/>
          </p:blipFill>
          <p:spPr>
            <a:xfrm>
              <a:off x="1601080" y="-1"/>
              <a:ext cx="7521795" cy="5386647"/>
            </a:xfrm>
            <a:prstGeom prst="flowChartMerge">
              <a:avLst/>
            </a:prstGeom>
          </p:spPr>
        </p:pic>
        <p:sp>
          <p:nvSpPr>
            <p:cNvPr id="19" name="Merge 18">
              <a:extLst>
                <a:ext uri="{FF2B5EF4-FFF2-40B4-BE49-F238E27FC236}">
                  <a16:creationId xmlns:a16="http://schemas.microsoft.com/office/drawing/2014/main" id="{7F066F66-E344-4D48-B000-4A8441803D8E}"/>
                </a:ext>
              </a:extLst>
            </p:cNvPr>
            <p:cNvSpPr/>
            <p:nvPr userDrawn="1"/>
          </p:nvSpPr>
          <p:spPr>
            <a:xfrm>
              <a:off x="1608881" y="0"/>
              <a:ext cx="7535119" cy="5393803"/>
            </a:xfrm>
            <a:prstGeom prst="flowChartMerge">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9AB7E96-284A-7949-A1ED-0E677AE744AD}"/>
                </a:ext>
              </a:extLst>
            </p:cNvPr>
            <p:cNvPicPr>
              <a:picLocks noChangeAspect="1"/>
            </p:cNvPicPr>
            <p:nvPr userDrawn="1"/>
          </p:nvPicPr>
          <p:blipFill>
            <a:blip r:embed="rId5">
              <a:alphaModFix amt="43000"/>
            </a:blip>
            <a:stretch>
              <a:fillRect/>
            </a:stretch>
          </p:blipFill>
          <p:spPr>
            <a:xfrm>
              <a:off x="1738934" y="-1"/>
              <a:ext cx="6965230" cy="5173885"/>
            </a:xfrm>
            <a:prstGeom prst="rect">
              <a:avLst/>
            </a:prstGeom>
          </p:spPr>
        </p:pic>
        <p:pic>
          <p:nvPicPr>
            <p:cNvPr id="14" name="Picture 13">
              <a:extLst>
                <a:ext uri="{FF2B5EF4-FFF2-40B4-BE49-F238E27FC236}">
                  <a16:creationId xmlns:a16="http://schemas.microsoft.com/office/drawing/2014/main" id="{FA8389AC-711F-F24C-BB2E-499AAD15CEA7}"/>
                </a:ext>
              </a:extLst>
            </p:cNvPr>
            <p:cNvPicPr>
              <a:picLocks noChangeAspect="1"/>
            </p:cNvPicPr>
            <p:nvPr userDrawn="1"/>
          </p:nvPicPr>
          <p:blipFill rotWithShape="1">
            <a:blip r:embed="rId6"/>
            <a:srcRect l="8871" r="14245" b="21837"/>
            <a:stretch/>
          </p:blipFill>
          <p:spPr>
            <a:xfrm>
              <a:off x="2280213" y="0"/>
              <a:ext cx="6863787" cy="5176536"/>
            </a:xfrm>
            <a:prstGeom prst="rect">
              <a:avLst/>
            </a:prstGeom>
          </p:spPr>
        </p:pic>
        <p:pic>
          <p:nvPicPr>
            <p:cNvPr id="18" name="Picture 17">
              <a:extLst>
                <a:ext uri="{FF2B5EF4-FFF2-40B4-BE49-F238E27FC236}">
                  <a16:creationId xmlns:a16="http://schemas.microsoft.com/office/drawing/2014/main" id="{5DFC68A8-399F-9745-8003-D9836DEE5ED0}"/>
                </a:ext>
              </a:extLst>
            </p:cNvPr>
            <p:cNvPicPr>
              <a:picLocks noChangeAspect="1"/>
            </p:cNvPicPr>
            <p:nvPr userDrawn="1"/>
          </p:nvPicPr>
          <p:blipFill rotWithShape="1">
            <a:blip r:embed="rId7"/>
            <a:srcRect t="38500"/>
            <a:stretch/>
          </p:blipFill>
          <p:spPr>
            <a:xfrm>
              <a:off x="3775637" y="0"/>
              <a:ext cx="3128985" cy="1423686"/>
            </a:xfrm>
            <a:prstGeom prst="rect">
              <a:avLst/>
            </a:prstGeom>
          </p:spPr>
        </p:pic>
      </p:grpSp>
      <p:sp>
        <p:nvSpPr>
          <p:cNvPr id="21" name="Right Triangle 20">
            <a:extLst>
              <a:ext uri="{FF2B5EF4-FFF2-40B4-BE49-F238E27FC236}">
                <a16:creationId xmlns:a16="http://schemas.microsoft.com/office/drawing/2014/main" id="{62C60E33-3A0C-F441-A4B7-F9922F4A7BEB}"/>
              </a:ext>
            </a:extLst>
          </p:cNvPr>
          <p:cNvSpPr/>
          <p:nvPr userDrawn="1"/>
        </p:nvSpPr>
        <p:spPr>
          <a:xfrm flipH="1">
            <a:off x="4676173" y="-1149334"/>
            <a:ext cx="4849792" cy="6875910"/>
          </a:xfrm>
          <a:prstGeom prst="rtTriangle">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225AC9D-6FF4-0D4A-B96D-DF26B67BF741}"/>
              </a:ext>
            </a:extLst>
          </p:cNvPr>
          <p:cNvPicPr>
            <a:picLocks noChangeAspect="1"/>
          </p:cNvPicPr>
          <p:nvPr userDrawn="1"/>
        </p:nvPicPr>
        <p:blipFill rotWithShape="1">
          <a:blip r:embed="rId8"/>
          <a:srcRect r="15758" b="25220"/>
          <a:stretch/>
        </p:blipFill>
        <p:spPr>
          <a:xfrm>
            <a:off x="4329571" y="1441304"/>
            <a:ext cx="4814429" cy="4273696"/>
          </a:xfrm>
          <a:prstGeom prst="rect">
            <a:avLst/>
          </a:prstGeom>
        </p:spPr>
      </p:pic>
      <p:sp>
        <p:nvSpPr>
          <p:cNvPr id="2" name="Title Placeholder 1"/>
          <p:cNvSpPr>
            <a:spLocks noGrp="1"/>
          </p:cNvSpPr>
          <p:nvPr userDrawn="1">
            <p:ph type="title"/>
          </p:nvPr>
        </p:nvSpPr>
        <p:spPr>
          <a:xfrm>
            <a:off x="496888" y="1315799"/>
            <a:ext cx="7822080" cy="1358039"/>
          </a:xfrm>
          <a:prstGeom prst="rect">
            <a:avLst/>
          </a:prstGeom>
        </p:spPr>
        <p:txBody>
          <a:bodyPr vert="horz" lIns="91440" tIns="45720" rIns="91440" bIns="45720" rtlCol="0" anchor="t">
            <a:normAutofit/>
          </a:bodyPr>
          <a:lstStyle/>
          <a:p>
            <a:r>
              <a:rPr lang="en-US" dirty="0"/>
              <a:t>Click to edit Master title style</a:t>
            </a:r>
          </a:p>
        </p:txBody>
      </p:sp>
      <p:sp>
        <p:nvSpPr>
          <p:cNvPr id="6" name="Text Placeholder 5">
            <a:extLst>
              <a:ext uri="{FF2B5EF4-FFF2-40B4-BE49-F238E27FC236}">
                <a16:creationId xmlns:a16="http://schemas.microsoft.com/office/drawing/2014/main" id="{90835E73-7267-114F-AF8D-CE52AFC661A5}"/>
              </a:ext>
            </a:extLst>
          </p:cNvPr>
          <p:cNvSpPr>
            <a:spLocks noGrp="1"/>
          </p:cNvSpPr>
          <p:nvPr>
            <p:ph type="body" idx="1"/>
          </p:nvPr>
        </p:nvSpPr>
        <p:spPr>
          <a:xfrm>
            <a:off x="507999" y="2085731"/>
            <a:ext cx="7799755" cy="33593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a:extLst>
              <a:ext uri="{FF2B5EF4-FFF2-40B4-BE49-F238E27FC236}">
                <a16:creationId xmlns:a16="http://schemas.microsoft.com/office/drawing/2014/main" id="{29A51E94-6996-F64C-AF0C-B4E0B0FA489B}"/>
              </a:ext>
            </a:extLst>
          </p:cNvPr>
          <p:cNvPicPr>
            <a:picLocks noChangeAspect="1"/>
          </p:cNvPicPr>
          <p:nvPr userDrawn="1"/>
        </p:nvPicPr>
        <p:blipFill>
          <a:blip r:embed="rId9"/>
          <a:stretch>
            <a:fillRect/>
          </a:stretch>
        </p:blipFill>
        <p:spPr>
          <a:xfrm>
            <a:off x="136346" y="4645168"/>
            <a:ext cx="1252652" cy="832645"/>
          </a:xfrm>
          <a:prstGeom prst="rect">
            <a:avLst/>
          </a:prstGeom>
        </p:spPr>
      </p:pic>
      <p:pic>
        <p:nvPicPr>
          <p:cNvPr id="17" name="Picture 16">
            <a:extLst>
              <a:ext uri="{FF2B5EF4-FFF2-40B4-BE49-F238E27FC236}">
                <a16:creationId xmlns:a16="http://schemas.microsoft.com/office/drawing/2014/main" id="{5E3436D7-55B7-4F46-9121-0B881A99C3C9}"/>
              </a:ext>
            </a:extLst>
          </p:cNvPr>
          <p:cNvPicPr>
            <a:picLocks noChangeAspect="1"/>
          </p:cNvPicPr>
          <p:nvPr userDrawn="1"/>
        </p:nvPicPr>
        <p:blipFill>
          <a:blip r:embed="rId10"/>
          <a:stretch>
            <a:fillRect/>
          </a:stretch>
        </p:blipFill>
        <p:spPr>
          <a:xfrm>
            <a:off x="7924772" y="4511337"/>
            <a:ext cx="1208591" cy="1208591"/>
          </a:xfrm>
          <a:prstGeom prst="rect">
            <a:avLst/>
          </a:prstGeom>
          <a:effectLst>
            <a:glow rad="406400">
              <a:schemeClr val="bg1">
                <a:alpha val="17000"/>
              </a:schemeClr>
            </a:glow>
          </a:effectLst>
        </p:spPr>
      </p:pic>
      <p:pic>
        <p:nvPicPr>
          <p:cNvPr id="20" name="Picture 19">
            <a:extLst>
              <a:ext uri="{FF2B5EF4-FFF2-40B4-BE49-F238E27FC236}">
                <a16:creationId xmlns:a16="http://schemas.microsoft.com/office/drawing/2014/main" id="{E6AC357D-B23A-1148-9F33-28D153FD68B6}"/>
              </a:ext>
            </a:extLst>
          </p:cNvPr>
          <p:cNvPicPr>
            <a:picLocks noChangeAspect="1"/>
          </p:cNvPicPr>
          <p:nvPr userDrawn="1"/>
        </p:nvPicPr>
        <p:blipFill rotWithShape="1">
          <a:blip r:embed="rId11"/>
          <a:srcRect l="24841" t="25595" r="25565" b="27025"/>
          <a:stretch/>
        </p:blipFill>
        <p:spPr>
          <a:xfrm>
            <a:off x="297165" y="189139"/>
            <a:ext cx="1159972" cy="736625"/>
          </a:xfrm>
          <a:prstGeom prst="rect">
            <a:avLst/>
          </a:prstGeom>
        </p:spPr>
      </p:pic>
    </p:spTree>
    <p:extLst>
      <p:ext uri="{BB962C8B-B14F-4D97-AF65-F5344CB8AC3E}">
        <p14:creationId xmlns:p14="http://schemas.microsoft.com/office/powerpoint/2010/main" val="1201551702"/>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685800" rtl="0" eaLnBrk="1" latinLnBrk="0" hangingPunct="1">
        <a:lnSpc>
          <a:spcPct val="90000"/>
        </a:lnSpc>
        <a:spcBef>
          <a:spcPct val="0"/>
        </a:spcBef>
        <a:buNone/>
        <a:defRPr sz="3600" b="0" i="0" kern="1200">
          <a:solidFill>
            <a:schemeClr val="accent1"/>
          </a:solidFill>
          <a:latin typeface="+mj-lt"/>
          <a:ea typeface="+mj-ea"/>
          <a:cs typeface="Arial" panose="020B0604020202020204" pitchFamily="34" charset="0"/>
        </a:defRPr>
      </a:lvl1pPr>
    </p:titleStyle>
    <p:bodyStyle>
      <a:lvl1pPr marL="0" indent="0" algn="l" defTabSz="685800" rtl="0" eaLnBrk="1" latinLnBrk="0" hangingPunct="1">
        <a:lnSpc>
          <a:spcPct val="90000"/>
        </a:lnSpc>
        <a:spcBef>
          <a:spcPts val="750"/>
        </a:spcBef>
        <a:buFontTx/>
        <a:buNone/>
        <a:defRPr sz="2100" kern="1200">
          <a:solidFill>
            <a:schemeClr val="accent6"/>
          </a:solidFill>
          <a:latin typeface="+mn-lt"/>
          <a:ea typeface="+mn-ea"/>
          <a:cs typeface="+mn-cs"/>
        </a:defRPr>
      </a:lvl1pPr>
      <a:lvl2pPr marL="342900" indent="0" algn="l" defTabSz="685800" rtl="0" eaLnBrk="1" latinLnBrk="0" hangingPunct="1">
        <a:lnSpc>
          <a:spcPct val="90000"/>
        </a:lnSpc>
        <a:spcBef>
          <a:spcPts val="375"/>
        </a:spcBef>
        <a:buFontTx/>
        <a:buNone/>
        <a:defRPr sz="1800" kern="1200">
          <a:solidFill>
            <a:schemeClr val="accent6"/>
          </a:solidFill>
          <a:latin typeface="+mn-lt"/>
          <a:ea typeface="+mn-ea"/>
          <a:cs typeface="+mn-cs"/>
        </a:defRPr>
      </a:lvl2pPr>
      <a:lvl3pPr marL="685800" indent="0" algn="l" defTabSz="685800" rtl="0" eaLnBrk="1" latinLnBrk="0" hangingPunct="1">
        <a:lnSpc>
          <a:spcPct val="90000"/>
        </a:lnSpc>
        <a:spcBef>
          <a:spcPts val="375"/>
        </a:spcBef>
        <a:buFontTx/>
        <a:buNone/>
        <a:defRPr sz="1500" kern="1200">
          <a:solidFill>
            <a:schemeClr val="accent6"/>
          </a:solidFill>
          <a:latin typeface="+mn-lt"/>
          <a:ea typeface="+mn-ea"/>
          <a:cs typeface="+mn-cs"/>
        </a:defRPr>
      </a:lvl3pPr>
      <a:lvl4pPr marL="1028700" indent="0" algn="l" defTabSz="685800" rtl="0" eaLnBrk="1" latinLnBrk="0" hangingPunct="1">
        <a:lnSpc>
          <a:spcPct val="90000"/>
        </a:lnSpc>
        <a:spcBef>
          <a:spcPts val="375"/>
        </a:spcBef>
        <a:buFontTx/>
        <a:buNone/>
        <a:defRPr sz="1350" kern="1200">
          <a:solidFill>
            <a:schemeClr val="accent6"/>
          </a:solidFill>
          <a:latin typeface="+mn-lt"/>
          <a:ea typeface="+mn-ea"/>
          <a:cs typeface="+mn-cs"/>
        </a:defRPr>
      </a:lvl4pPr>
      <a:lvl5pPr marL="1371600" indent="0" algn="l" defTabSz="685800" rtl="0" eaLnBrk="1" latinLnBrk="0" hangingPunct="1">
        <a:lnSpc>
          <a:spcPct val="90000"/>
        </a:lnSpc>
        <a:spcBef>
          <a:spcPts val="375"/>
        </a:spcBef>
        <a:buFontTx/>
        <a:buNone/>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2880">
          <p15:clr>
            <a:srgbClr val="F26B43"/>
          </p15:clr>
        </p15:guide>
        <p15:guide id="3" pos="249">
          <p15:clr>
            <a:srgbClr val="F26B43"/>
          </p15:clr>
        </p15:guide>
        <p15:guide id="4" pos="5511">
          <p15:clr>
            <a:srgbClr val="F26B43"/>
          </p15:clr>
        </p15:guide>
        <p15:guide id="5" orient="horz" pos="893" userDrawn="1">
          <p15:clr>
            <a:srgbClr val="F26B43"/>
          </p15:clr>
        </p15:guide>
        <p15:guide id="6" orient="horz" pos="2934" userDrawn="1">
          <p15:clr>
            <a:srgbClr val="F26B43"/>
          </p15:clr>
        </p15:guide>
        <p15:guide id="7" pos="38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133EF04-145F-0943-BF17-6D962026A639}"/>
              </a:ext>
            </a:extLst>
          </p:cNvPr>
          <p:cNvPicPr>
            <a:picLocks noChangeAspect="1"/>
          </p:cNvPicPr>
          <p:nvPr userDrawn="1"/>
        </p:nvPicPr>
        <p:blipFill>
          <a:blip r:embed="rId4">
            <a:alphaModFix amt="7000"/>
          </a:blip>
          <a:stretch>
            <a:fillRect/>
          </a:stretch>
        </p:blipFill>
        <p:spPr>
          <a:xfrm>
            <a:off x="-4384872" y="-12700"/>
            <a:ext cx="8769743" cy="5829299"/>
          </a:xfrm>
          <a:prstGeom prst="rect">
            <a:avLst/>
          </a:prstGeom>
        </p:spPr>
      </p:pic>
      <p:sp>
        <p:nvSpPr>
          <p:cNvPr id="21" name="Right Triangle 20">
            <a:extLst>
              <a:ext uri="{FF2B5EF4-FFF2-40B4-BE49-F238E27FC236}">
                <a16:creationId xmlns:a16="http://schemas.microsoft.com/office/drawing/2014/main" id="{62C60E33-3A0C-F441-A4B7-F9922F4A7BEB}"/>
              </a:ext>
            </a:extLst>
          </p:cNvPr>
          <p:cNvSpPr/>
          <p:nvPr userDrawn="1"/>
        </p:nvSpPr>
        <p:spPr>
          <a:xfrm flipH="1">
            <a:off x="4676173" y="-1149334"/>
            <a:ext cx="4849792" cy="6875910"/>
          </a:xfrm>
          <a:prstGeom prst="rtTriangle">
            <a:avLst/>
          </a:prstGeom>
          <a:gradFill>
            <a:gsLst>
              <a:gs pos="96000">
                <a:schemeClr val="bg2"/>
              </a:gs>
              <a:gs pos="45000">
                <a:schemeClr val="accent5">
                  <a:alpha val="37000"/>
                </a:schemeClr>
              </a:gs>
              <a:gs pos="0">
                <a:schemeClr val="accent1">
                  <a:alpha val="8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E1DDB9B-361B-2945-9110-E987858204EB}"/>
              </a:ext>
            </a:extLst>
          </p:cNvPr>
          <p:cNvGrpSpPr/>
          <p:nvPr userDrawn="1"/>
        </p:nvGrpSpPr>
        <p:grpSpPr>
          <a:xfrm>
            <a:off x="7477247" y="-2602"/>
            <a:ext cx="2037144" cy="1456724"/>
            <a:chOff x="1601080" y="-1"/>
            <a:chExt cx="7542920" cy="5393804"/>
          </a:xfrm>
        </p:grpSpPr>
        <p:pic>
          <p:nvPicPr>
            <p:cNvPr id="8" name="Picture 7">
              <a:extLst>
                <a:ext uri="{FF2B5EF4-FFF2-40B4-BE49-F238E27FC236}">
                  <a16:creationId xmlns:a16="http://schemas.microsoft.com/office/drawing/2014/main" id="{5C32DCB5-D641-2F41-94C8-67158835BABB}"/>
                </a:ext>
              </a:extLst>
            </p:cNvPr>
            <p:cNvPicPr>
              <a:picLocks noChangeAspect="1"/>
            </p:cNvPicPr>
            <p:nvPr userDrawn="1"/>
          </p:nvPicPr>
          <p:blipFill rotWithShape="1">
            <a:blip r:embed="rId5"/>
            <a:srcRect l="17787" t="11082" r="4558" b="-1"/>
            <a:stretch/>
          </p:blipFill>
          <p:spPr>
            <a:xfrm>
              <a:off x="1601080" y="-1"/>
              <a:ext cx="7521795" cy="5386647"/>
            </a:xfrm>
            <a:prstGeom prst="flowChartMerge">
              <a:avLst/>
            </a:prstGeom>
          </p:spPr>
        </p:pic>
        <p:sp>
          <p:nvSpPr>
            <p:cNvPr id="19" name="Merge 18">
              <a:extLst>
                <a:ext uri="{FF2B5EF4-FFF2-40B4-BE49-F238E27FC236}">
                  <a16:creationId xmlns:a16="http://schemas.microsoft.com/office/drawing/2014/main" id="{7F066F66-E344-4D48-B000-4A8441803D8E}"/>
                </a:ext>
              </a:extLst>
            </p:cNvPr>
            <p:cNvSpPr/>
            <p:nvPr userDrawn="1"/>
          </p:nvSpPr>
          <p:spPr>
            <a:xfrm>
              <a:off x="1608881" y="0"/>
              <a:ext cx="7535119" cy="5393803"/>
            </a:xfrm>
            <a:prstGeom prst="flowChartMerge">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9AB7E96-284A-7949-A1ED-0E677AE744AD}"/>
                </a:ext>
              </a:extLst>
            </p:cNvPr>
            <p:cNvPicPr>
              <a:picLocks noChangeAspect="1"/>
            </p:cNvPicPr>
            <p:nvPr userDrawn="1"/>
          </p:nvPicPr>
          <p:blipFill>
            <a:blip r:embed="rId6">
              <a:alphaModFix amt="43000"/>
            </a:blip>
            <a:stretch>
              <a:fillRect/>
            </a:stretch>
          </p:blipFill>
          <p:spPr>
            <a:xfrm>
              <a:off x="1738934" y="-1"/>
              <a:ext cx="6965230" cy="5173885"/>
            </a:xfrm>
            <a:prstGeom prst="rect">
              <a:avLst/>
            </a:prstGeom>
          </p:spPr>
        </p:pic>
        <p:pic>
          <p:nvPicPr>
            <p:cNvPr id="14" name="Picture 13">
              <a:extLst>
                <a:ext uri="{FF2B5EF4-FFF2-40B4-BE49-F238E27FC236}">
                  <a16:creationId xmlns:a16="http://schemas.microsoft.com/office/drawing/2014/main" id="{FA8389AC-711F-F24C-BB2E-499AAD15CEA7}"/>
                </a:ext>
              </a:extLst>
            </p:cNvPr>
            <p:cNvPicPr>
              <a:picLocks noChangeAspect="1"/>
            </p:cNvPicPr>
            <p:nvPr userDrawn="1"/>
          </p:nvPicPr>
          <p:blipFill rotWithShape="1">
            <a:blip r:embed="rId4"/>
            <a:srcRect l="8871" r="14245" b="21837"/>
            <a:stretch/>
          </p:blipFill>
          <p:spPr>
            <a:xfrm>
              <a:off x="2280213" y="0"/>
              <a:ext cx="6863787" cy="5176536"/>
            </a:xfrm>
            <a:prstGeom prst="rect">
              <a:avLst/>
            </a:prstGeom>
          </p:spPr>
        </p:pic>
        <p:pic>
          <p:nvPicPr>
            <p:cNvPr id="18" name="Picture 17">
              <a:extLst>
                <a:ext uri="{FF2B5EF4-FFF2-40B4-BE49-F238E27FC236}">
                  <a16:creationId xmlns:a16="http://schemas.microsoft.com/office/drawing/2014/main" id="{5DFC68A8-399F-9745-8003-D9836DEE5ED0}"/>
                </a:ext>
              </a:extLst>
            </p:cNvPr>
            <p:cNvPicPr>
              <a:picLocks noChangeAspect="1"/>
            </p:cNvPicPr>
            <p:nvPr userDrawn="1"/>
          </p:nvPicPr>
          <p:blipFill rotWithShape="1">
            <a:blip r:embed="rId7"/>
            <a:srcRect t="38500"/>
            <a:stretch/>
          </p:blipFill>
          <p:spPr>
            <a:xfrm>
              <a:off x="3775637" y="0"/>
              <a:ext cx="3128985" cy="1423686"/>
            </a:xfrm>
            <a:prstGeom prst="rect">
              <a:avLst/>
            </a:prstGeom>
          </p:spPr>
        </p:pic>
      </p:grpSp>
      <p:pic>
        <p:nvPicPr>
          <p:cNvPr id="5" name="Picture 4">
            <a:extLst>
              <a:ext uri="{FF2B5EF4-FFF2-40B4-BE49-F238E27FC236}">
                <a16:creationId xmlns:a16="http://schemas.microsoft.com/office/drawing/2014/main" id="{C225AC9D-6FF4-0D4A-B96D-DF26B67BF741}"/>
              </a:ext>
            </a:extLst>
          </p:cNvPr>
          <p:cNvPicPr>
            <a:picLocks noChangeAspect="1"/>
          </p:cNvPicPr>
          <p:nvPr userDrawn="1"/>
        </p:nvPicPr>
        <p:blipFill rotWithShape="1">
          <a:blip r:embed="rId8"/>
          <a:srcRect r="15758" b="25220"/>
          <a:stretch/>
        </p:blipFill>
        <p:spPr>
          <a:xfrm>
            <a:off x="4329571" y="1441304"/>
            <a:ext cx="4814429" cy="4273696"/>
          </a:xfrm>
          <a:prstGeom prst="rect">
            <a:avLst/>
          </a:prstGeom>
        </p:spPr>
      </p:pic>
      <p:sp>
        <p:nvSpPr>
          <p:cNvPr id="2" name="Title Placeholder 1"/>
          <p:cNvSpPr>
            <a:spLocks noGrp="1"/>
          </p:cNvSpPr>
          <p:nvPr userDrawn="1">
            <p:ph type="title"/>
          </p:nvPr>
        </p:nvSpPr>
        <p:spPr>
          <a:xfrm>
            <a:off x="496888" y="1315799"/>
            <a:ext cx="7822080" cy="1358039"/>
          </a:xfrm>
          <a:prstGeom prst="rect">
            <a:avLst/>
          </a:prstGeom>
        </p:spPr>
        <p:txBody>
          <a:bodyPr vert="horz" lIns="91440" tIns="45720" rIns="91440" bIns="45720" rtlCol="0" anchor="t">
            <a:normAutofit/>
          </a:bodyPr>
          <a:lstStyle/>
          <a:p>
            <a:r>
              <a:rPr lang="en-US" dirty="0"/>
              <a:t>Click to edit Master title style</a:t>
            </a:r>
          </a:p>
        </p:txBody>
      </p:sp>
      <p:sp>
        <p:nvSpPr>
          <p:cNvPr id="6" name="Text Placeholder 5">
            <a:extLst>
              <a:ext uri="{FF2B5EF4-FFF2-40B4-BE49-F238E27FC236}">
                <a16:creationId xmlns:a16="http://schemas.microsoft.com/office/drawing/2014/main" id="{90835E73-7267-114F-AF8D-CE52AFC661A5}"/>
              </a:ext>
            </a:extLst>
          </p:cNvPr>
          <p:cNvSpPr>
            <a:spLocks noGrp="1"/>
          </p:cNvSpPr>
          <p:nvPr>
            <p:ph type="body" idx="1"/>
          </p:nvPr>
        </p:nvSpPr>
        <p:spPr>
          <a:xfrm>
            <a:off x="507999" y="2085731"/>
            <a:ext cx="7799755" cy="33593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3431A3FE-8797-9E46-9C67-93256A6A5B61}"/>
              </a:ext>
            </a:extLst>
          </p:cNvPr>
          <p:cNvPicPr>
            <a:picLocks noChangeAspect="1"/>
          </p:cNvPicPr>
          <p:nvPr userDrawn="1"/>
        </p:nvPicPr>
        <p:blipFill>
          <a:blip r:embed="rId9"/>
          <a:stretch>
            <a:fillRect/>
          </a:stretch>
        </p:blipFill>
        <p:spPr>
          <a:xfrm>
            <a:off x="136346" y="4645168"/>
            <a:ext cx="1252652" cy="832645"/>
          </a:xfrm>
          <a:prstGeom prst="rect">
            <a:avLst/>
          </a:prstGeom>
        </p:spPr>
      </p:pic>
      <p:pic>
        <p:nvPicPr>
          <p:cNvPr id="20" name="Picture 19">
            <a:extLst>
              <a:ext uri="{FF2B5EF4-FFF2-40B4-BE49-F238E27FC236}">
                <a16:creationId xmlns:a16="http://schemas.microsoft.com/office/drawing/2014/main" id="{2BAFD43B-BB0E-554B-A882-993EF2264F81}"/>
              </a:ext>
            </a:extLst>
          </p:cNvPr>
          <p:cNvPicPr>
            <a:picLocks noChangeAspect="1"/>
          </p:cNvPicPr>
          <p:nvPr userDrawn="1"/>
        </p:nvPicPr>
        <p:blipFill>
          <a:blip r:embed="rId10"/>
          <a:stretch>
            <a:fillRect/>
          </a:stretch>
        </p:blipFill>
        <p:spPr>
          <a:xfrm>
            <a:off x="7924772" y="4511337"/>
            <a:ext cx="1208591" cy="1208591"/>
          </a:xfrm>
          <a:prstGeom prst="rect">
            <a:avLst/>
          </a:prstGeom>
          <a:effectLst>
            <a:glow rad="406400">
              <a:schemeClr val="bg1">
                <a:alpha val="17000"/>
              </a:schemeClr>
            </a:glow>
          </a:effectLst>
        </p:spPr>
      </p:pic>
      <p:pic>
        <p:nvPicPr>
          <p:cNvPr id="22" name="Picture 21">
            <a:extLst>
              <a:ext uri="{FF2B5EF4-FFF2-40B4-BE49-F238E27FC236}">
                <a16:creationId xmlns:a16="http://schemas.microsoft.com/office/drawing/2014/main" id="{54CF5357-0E39-0F4B-A840-18D370BCFD20}"/>
              </a:ext>
            </a:extLst>
          </p:cNvPr>
          <p:cNvPicPr>
            <a:picLocks noChangeAspect="1"/>
          </p:cNvPicPr>
          <p:nvPr userDrawn="1"/>
        </p:nvPicPr>
        <p:blipFill rotWithShape="1">
          <a:blip r:embed="rId11"/>
          <a:srcRect l="24841" t="25595" r="25565" b="27025"/>
          <a:stretch/>
        </p:blipFill>
        <p:spPr>
          <a:xfrm>
            <a:off x="297165" y="189139"/>
            <a:ext cx="1159972" cy="736625"/>
          </a:xfrm>
          <a:prstGeom prst="rect">
            <a:avLst/>
          </a:prstGeom>
        </p:spPr>
      </p:pic>
    </p:spTree>
    <p:extLst>
      <p:ext uri="{BB962C8B-B14F-4D97-AF65-F5344CB8AC3E}">
        <p14:creationId xmlns:p14="http://schemas.microsoft.com/office/powerpoint/2010/main" val="4042861055"/>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685800" rtl="0" eaLnBrk="1" latinLnBrk="0" hangingPunct="1">
        <a:lnSpc>
          <a:spcPct val="90000"/>
        </a:lnSpc>
        <a:spcBef>
          <a:spcPct val="0"/>
        </a:spcBef>
        <a:buNone/>
        <a:defRPr sz="3600" b="0" i="0" kern="1200">
          <a:solidFill>
            <a:schemeClr val="accent1"/>
          </a:solidFill>
          <a:latin typeface="+mj-lt"/>
          <a:ea typeface="+mj-ea"/>
          <a:cs typeface="Arial" panose="020B0604020202020204" pitchFamily="34" charset="0"/>
        </a:defRPr>
      </a:lvl1pPr>
    </p:titleStyle>
    <p:bodyStyle>
      <a:lvl1pPr marL="0" indent="0" algn="l" defTabSz="685800" rtl="0" eaLnBrk="1" latinLnBrk="0" hangingPunct="1">
        <a:lnSpc>
          <a:spcPct val="90000"/>
        </a:lnSpc>
        <a:spcBef>
          <a:spcPts val="750"/>
        </a:spcBef>
        <a:buFontTx/>
        <a:buNone/>
        <a:defRPr sz="2100" kern="1200">
          <a:solidFill>
            <a:schemeClr val="accent6"/>
          </a:solidFill>
          <a:latin typeface="+mn-lt"/>
          <a:ea typeface="+mn-ea"/>
          <a:cs typeface="+mn-cs"/>
        </a:defRPr>
      </a:lvl1pPr>
      <a:lvl2pPr marL="342900" indent="0" algn="l" defTabSz="685800" rtl="0" eaLnBrk="1" latinLnBrk="0" hangingPunct="1">
        <a:lnSpc>
          <a:spcPct val="90000"/>
        </a:lnSpc>
        <a:spcBef>
          <a:spcPts val="375"/>
        </a:spcBef>
        <a:buFontTx/>
        <a:buNone/>
        <a:defRPr sz="1800" kern="1200">
          <a:solidFill>
            <a:schemeClr val="accent6"/>
          </a:solidFill>
          <a:latin typeface="+mn-lt"/>
          <a:ea typeface="+mn-ea"/>
          <a:cs typeface="+mn-cs"/>
        </a:defRPr>
      </a:lvl2pPr>
      <a:lvl3pPr marL="685800" indent="0" algn="l" defTabSz="685800" rtl="0" eaLnBrk="1" latinLnBrk="0" hangingPunct="1">
        <a:lnSpc>
          <a:spcPct val="90000"/>
        </a:lnSpc>
        <a:spcBef>
          <a:spcPts val="375"/>
        </a:spcBef>
        <a:buFontTx/>
        <a:buNone/>
        <a:defRPr sz="1500" kern="1200">
          <a:solidFill>
            <a:schemeClr val="accent6"/>
          </a:solidFill>
          <a:latin typeface="+mn-lt"/>
          <a:ea typeface="+mn-ea"/>
          <a:cs typeface="+mn-cs"/>
        </a:defRPr>
      </a:lvl3pPr>
      <a:lvl4pPr marL="1028700" indent="0" algn="l" defTabSz="685800" rtl="0" eaLnBrk="1" latinLnBrk="0" hangingPunct="1">
        <a:lnSpc>
          <a:spcPct val="90000"/>
        </a:lnSpc>
        <a:spcBef>
          <a:spcPts val="375"/>
        </a:spcBef>
        <a:buFontTx/>
        <a:buNone/>
        <a:defRPr sz="1350" kern="1200">
          <a:solidFill>
            <a:schemeClr val="accent6"/>
          </a:solidFill>
          <a:latin typeface="+mn-lt"/>
          <a:ea typeface="+mn-ea"/>
          <a:cs typeface="+mn-cs"/>
        </a:defRPr>
      </a:lvl4pPr>
      <a:lvl5pPr marL="1371600" indent="0" algn="l" defTabSz="685800" rtl="0" eaLnBrk="1" latinLnBrk="0" hangingPunct="1">
        <a:lnSpc>
          <a:spcPct val="90000"/>
        </a:lnSpc>
        <a:spcBef>
          <a:spcPts val="375"/>
        </a:spcBef>
        <a:buFontTx/>
        <a:buNone/>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2880">
          <p15:clr>
            <a:srgbClr val="F26B43"/>
          </p15:clr>
        </p15:guide>
        <p15:guide id="3" pos="249">
          <p15:clr>
            <a:srgbClr val="F26B43"/>
          </p15:clr>
        </p15:guide>
        <p15:guide id="4" pos="5511">
          <p15:clr>
            <a:srgbClr val="F26B43"/>
          </p15:clr>
        </p15:guide>
        <p15:guide id="5" orient="horz" pos="893">
          <p15:clr>
            <a:srgbClr val="F26B43"/>
          </p15:clr>
        </p15:guide>
        <p15:guide id="6" orient="horz" pos="2934">
          <p15:clr>
            <a:srgbClr val="F26B43"/>
          </p15:clr>
        </p15:guide>
        <p15:guide id="7" pos="38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E1DDB9B-361B-2945-9110-E987858204EB}"/>
              </a:ext>
            </a:extLst>
          </p:cNvPr>
          <p:cNvGrpSpPr/>
          <p:nvPr userDrawn="1"/>
        </p:nvGrpSpPr>
        <p:grpSpPr>
          <a:xfrm>
            <a:off x="7477247" y="-2602"/>
            <a:ext cx="2037144" cy="1456724"/>
            <a:chOff x="1601080" y="-1"/>
            <a:chExt cx="7542920" cy="5393804"/>
          </a:xfrm>
        </p:grpSpPr>
        <p:pic>
          <p:nvPicPr>
            <p:cNvPr id="8" name="Picture 7">
              <a:extLst>
                <a:ext uri="{FF2B5EF4-FFF2-40B4-BE49-F238E27FC236}">
                  <a16:creationId xmlns:a16="http://schemas.microsoft.com/office/drawing/2014/main" id="{5C32DCB5-D641-2F41-94C8-67158835BABB}"/>
                </a:ext>
              </a:extLst>
            </p:cNvPr>
            <p:cNvPicPr>
              <a:picLocks noChangeAspect="1"/>
            </p:cNvPicPr>
            <p:nvPr userDrawn="1"/>
          </p:nvPicPr>
          <p:blipFill rotWithShape="1">
            <a:blip r:embed="rId4"/>
            <a:srcRect l="17787" t="11082" r="4558" b="-1"/>
            <a:stretch/>
          </p:blipFill>
          <p:spPr>
            <a:xfrm>
              <a:off x="1601080" y="-1"/>
              <a:ext cx="7521795" cy="5386647"/>
            </a:xfrm>
            <a:prstGeom prst="flowChartMerge">
              <a:avLst/>
            </a:prstGeom>
          </p:spPr>
        </p:pic>
        <p:sp>
          <p:nvSpPr>
            <p:cNvPr id="19" name="Merge 18">
              <a:extLst>
                <a:ext uri="{FF2B5EF4-FFF2-40B4-BE49-F238E27FC236}">
                  <a16:creationId xmlns:a16="http://schemas.microsoft.com/office/drawing/2014/main" id="{7F066F66-E344-4D48-B000-4A8441803D8E}"/>
                </a:ext>
              </a:extLst>
            </p:cNvPr>
            <p:cNvSpPr/>
            <p:nvPr userDrawn="1"/>
          </p:nvSpPr>
          <p:spPr>
            <a:xfrm>
              <a:off x="1608881" y="0"/>
              <a:ext cx="7535119" cy="5393803"/>
            </a:xfrm>
            <a:prstGeom prst="flowChartMerge">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9AB7E96-284A-7949-A1ED-0E677AE744AD}"/>
                </a:ext>
              </a:extLst>
            </p:cNvPr>
            <p:cNvPicPr>
              <a:picLocks noChangeAspect="1"/>
            </p:cNvPicPr>
            <p:nvPr userDrawn="1"/>
          </p:nvPicPr>
          <p:blipFill>
            <a:blip r:embed="rId5">
              <a:alphaModFix amt="43000"/>
            </a:blip>
            <a:stretch>
              <a:fillRect/>
            </a:stretch>
          </p:blipFill>
          <p:spPr>
            <a:xfrm>
              <a:off x="1738934" y="-1"/>
              <a:ext cx="6965230" cy="5173885"/>
            </a:xfrm>
            <a:prstGeom prst="rect">
              <a:avLst/>
            </a:prstGeom>
          </p:spPr>
        </p:pic>
        <p:pic>
          <p:nvPicPr>
            <p:cNvPr id="14" name="Picture 13">
              <a:extLst>
                <a:ext uri="{FF2B5EF4-FFF2-40B4-BE49-F238E27FC236}">
                  <a16:creationId xmlns:a16="http://schemas.microsoft.com/office/drawing/2014/main" id="{FA8389AC-711F-F24C-BB2E-499AAD15CEA7}"/>
                </a:ext>
              </a:extLst>
            </p:cNvPr>
            <p:cNvPicPr>
              <a:picLocks noChangeAspect="1"/>
            </p:cNvPicPr>
            <p:nvPr userDrawn="1"/>
          </p:nvPicPr>
          <p:blipFill rotWithShape="1">
            <a:blip r:embed="rId6"/>
            <a:srcRect l="8871" r="14245" b="21837"/>
            <a:stretch/>
          </p:blipFill>
          <p:spPr>
            <a:xfrm>
              <a:off x="2280213" y="0"/>
              <a:ext cx="6863787" cy="5176536"/>
            </a:xfrm>
            <a:prstGeom prst="rect">
              <a:avLst/>
            </a:prstGeom>
          </p:spPr>
        </p:pic>
        <p:pic>
          <p:nvPicPr>
            <p:cNvPr id="18" name="Picture 17">
              <a:extLst>
                <a:ext uri="{FF2B5EF4-FFF2-40B4-BE49-F238E27FC236}">
                  <a16:creationId xmlns:a16="http://schemas.microsoft.com/office/drawing/2014/main" id="{5DFC68A8-399F-9745-8003-D9836DEE5ED0}"/>
                </a:ext>
              </a:extLst>
            </p:cNvPr>
            <p:cNvPicPr>
              <a:picLocks noChangeAspect="1"/>
            </p:cNvPicPr>
            <p:nvPr userDrawn="1"/>
          </p:nvPicPr>
          <p:blipFill rotWithShape="1">
            <a:blip r:embed="rId7"/>
            <a:srcRect t="38500"/>
            <a:stretch/>
          </p:blipFill>
          <p:spPr>
            <a:xfrm>
              <a:off x="3775637" y="0"/>
              <a:ext cx="3128985" cy="1423686"/>
            </a:xfrm>
            <a:prstGeom prst="rect">
              <a:avLst/>
            </a:prstGeom>
          </p:spPr>
        </p:pic>
      </p:grpSp>
      <p:sp>
        <p:nvSpPr>
          <p:cNvPr id="21" name="Right Triangle 20">
            <a:extLst>
              <a:ext uri="{FF2B5EF4-FFF2-40B4-BE49-F238E27FC236}">
                <a16:creationId xmlns:a16="http://schemas.microsoft.com/office/drawing/2014/main" id="{62C60E33-3A0C-F441-A4B7-F9922F4A7BEB}"/>
              </a:ext>
            </a:extLst>
          </p:cNvPr>
          <p:cNvSpPr/>
          <p:nvPr userDrawn="1"/>
        </p:nvSpPr>
        <p:spPr>
          <a:xfrm>
            <a:off x="0" y="-1149334"/>
            <a:ext cx="4849792" cy="6875910"/>
          </a:xfrm>
          <a:prstGeom prst="rtTriangle">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CFA17F3-EF91-FE4A-A09C-8F11EF68A57A}"/>
              </a:ext>
            </a:extLst>
          </p:cNvPr>
          <p:cNvPicPr>
            <a:picLocks noChangeAspect="1"/>
          </p:cNvPicPr>
          <p:nvPr userDrawn="1"/>
        </p:nvPicPr>
        <p:blipFill>
          <a:blip r:embed="rId8"/>
          <a:stretch>
            <a:fillRect/>
          </a:stretch>
        </p:blipFill>
        <p:spPr>
          <a:xfrm>
            <a:off x="136346" y="4689128"/>
            <a:ext cx="1252652" cy="832645"/>
          </a:xfrm>
          <a:prstGeom prst="rect">
            <a:avLst/>
          </a:prstGeom>
        </p:spPr>
      </p:pic>
      <p:pic>
        <p:nvPicPr>
          <p:cNvPr id="5" name="Picture 4">
            <a:extLst>
              <a:ext uri="{FF2B5EF4-FFF2-40B4-BE49-F238E27FC236}">
                <a16:creationId xmlns:a16="http://schemas.microsoft.com/office/drawing/2014/main" id="{C225AC9D-6FF4-0D4A-B96D-DF26B67BF741}"/>
              </a:ext>
            </a:extLst>
          </p:cNvPr>
          <p:cNvPicPr>
            <a:picLocks noChangeAspect="1"/>
          </p:cNvPicPr>
          <p:nvPr userDrawn="1"/>
        </p:nvPicPr>
        <p:blipFill rotWithShape="1">
          <a:blip r:embed="rId9"/>
          <a:srcRect r="15758" b="25220"/>
          <a:stretch/>
        </p:blipFill>
        <p:spPr>
          <a:xfrm>
            <a:off x="4329571" y="1441304"/>
            <a:ext cx="4814429" cy="4273696"/>
          </a:xfrm>
          <a:prstGeom prst="rect">
            <a:avLst/>
          </a:prstGeom>
        </p:spPr>
      </p:pic>
      <p:pic>
        <p:nvPicPr>
          <p:cNvPr id="10" name="Picture 9">
            <a:extLst>
              <a:ext uri="{FF2B5EF4-FFF2-40B4-BE49-F238E27FC236}">
                <a16:creationId xmlns:a16="http://schemas.microsoft.com/office/drawing/2014/main" id="{909812D6-8CA7-4441-B00D-53C9EE05B9CC}"/>
              </a:ext>
            </a:extLst>
          </p:cNvPr>
          <p:cNvPicPr>
            <a:picLocks noChangeAspect="1"/>
          </p:cNvPicPr>
          <p:nvPr userDrawn="1"/>
        </p:nvPicPr>
        <p:blipFill>
          <a:blip r:embed="rId10"/>
          <a:stretch>
            <a:fillRect/>
          </a:stretch>
        </p:blipFill>
        <p:spPr>
          <a:xfrm>
            <a:off x="7924772" y="4511337"/>
            <a:ext cx="1208591" cy="1208591"/>
          </a:xfrm>
          <a:prstGeom prst="rect">
            <a:avLst/>
          </a:prstGeom>
        </p:spPr>
      </p:pic>
      <p:sp>
        <p:nvSpPr>
          <p:cNvPr id="2" name="Title Placeholder 1"/>
          <p:cNvSpPr>
            <a:spLocks noGrp="1"/>
          </p:cNvSpPr>
          <p:nvPr userDrawn="1">
            <p:ph type="title"/>
          </p:nvPr>
        </p:nvSpPr>
        <p:spPr>
          <a:xfrm>
            <a:off x="496888" y="1315799"/>
            <a:ext cx="7822080" cy="1358039"/>
          </a:xfrm>
          <a:prstGeom prst="rect">
            <a:avLst/>
          </a:prstGeom>
        </p:spPr>
        <p:txBody>
          <a:bodyPr vert="horz" lIns="91440" tIns="45720" rIns="91440" bIns="45720" rtlCol="0" anchor="t">
            <a:normAutofit/>
          </a:bodyPr>
          <a:lstStyle/>
          <a:p>
            <a:r>
              <a:rPr lang="en-US" dirty="0"/>
              <a:t>Click to edit Master title style</a:t>
            </a:r>
          </a:p>
        </p:txBody>
      </p:sp>
      <p:sp>
        <p:nvSpPr>
          <p:cNvPr id="6" name="Text Placeholder 5">
            <a:extLst>
              <a:ext uri="{FF2B5EF4-FFF2-40B4-BE49-F238E27FC236}">
                <a16:creationId xmlns:a16="http://schemas.microsoft.com/office/drawing/2014/main" id="{90835E73-7267-114F-AF8D-CE52AFC661A5}"/>
              </a:ext>
            </a:extLst>
          </p:cNvPr>
          <p:cNvSpPr>
            <a:spLocks noGrp="1"/>
          </p:cNvSpPr>
          <p:nvPr>
            <p:ph type="body" idx="1"/>
          </p:nvPr>
        </p:nvSpPr>
        <p:spPr>
          <a:xfrm>
            <a:off x="507999" y="2085731"/>
            <a:ext cx="7799755" cy="33593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a:extLst>
              <a:ext uri="{FF2B5EF4-FFF2-40B4-BE49-F238E27FC236}">
                <a16:creationId xmlns:a16="http://schemas.microsoft.com/office/drawing/2014/main" id="{C6DC1B8C-7E07-8E40-B710-9D778D7BA7D9}"/>
              </a:ext>
            </a:extLst>
          </p:cNvPr>
          <p:cNvPicPr>
            <a:picLocks noChangeAspect="1"/>
          </p:cNvPicPr>
          <p:nvPr userDrawn="1"/>
        </p:nvPicPr>
        <p:blipFill>
          <a:blip r:embed="rId6"/>
          <a:stretch>
            <a:fillRect/>
          </a:stretch>
        </p:blipFill>
        <p:spPr>
          <a:xfrm>
            <a:off x="5867400" y="-12699"/>
            <a:ext cx="5257800" cy="3494890"/>
          </a:xfrm>
          <a:prstGeom prst="rect">
            <a:avLst/>
          </a:prstGeom>
        </p:spPr>
      </p:pic>
      <p:pic>
        <p:nvPicPr>
          <p:cNvPr id="22" name="Picture 21">
            <a:extLst>
              <a:ext uri="{FF2B5EF4-FFF2-40B4-BE49-F238E27FC236}">
                <a16:creationId xmlns:a16="http://schemas.microsoft.com/office/drawing/2014/main" id="{4EDABEAA-A511-6443-8B78-BDFD0AEA9B71}"/>
              </a:ext>
            </a:extLst>
          </p:cNvPr>
          <p:cNvPicPr>
            <a:picLocks noChangeAspect="1"/>
          </p:cNvPicPr>
          <p:nvPr userDrawn="1"/>
        </p:nvPicPr>
        <p:blipFill rotWithShape="1">
          <a:blip r:embed="rId11"/>
          <a:srcRect l="24841" t="25595" r="25565" b="27025"/>
          <a:stretch/>
        </p:blipFill>
        <p:spPr>
          <a:xfrm>
            <a:off x="297165" y="189139"/>
            <a:ext cx="1159972" cy="736625"/>
          </a:xfrm>
          <a:prstGeom prst="rect">
            <a:avLst/>
          </a:prstGeom>
        </p:spPr>
      </p:pic>
    </p:spTree>
    <p:extLst>
      <p:ext uri="{BB962C8B-B14F-4D97-AF65-F5344CB8AC3E}">
        <p14:creationId xmlns:p14="http://schemas.microsoft.com/office/powerpoint/2010/main" val="4042070641"/>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defTabSz="685800" rtl="0" eaLnBrk="1" latinLnBrk="0" hangingPunct="1">
        <a:lnSpc>
          <a:spcPct val="90000"/>
        </a:lnSpc>
        <a:spcBef>
          <a:spcPct val="0"/>
        </a:spcBef>
        <a:buNone/>
        <a:defRPr sz="3600" b="0" i="0" kern="1200">
          <a:solidFill>
            <a:schemeClr val="accent1"/>
          </a:solidFill>
          <a:latin typeface="+mj-lt"/>
          <a:ea typeface="+mj-ea"/>
          <a:cs typeface="Arial" panose="020B0604020202020204" pitchFamily="34" charset="0"/>
        </a:defRPr>
      </a:lvl1pPr>
    </p:titleStyle>
    <p:bodyStyle>
      <a:lvl1pPr marL="0" indent="0" algn="l" defTabSz="685800" rtl="0" eaLnBrk="1" latinLnBrk="0" hangingPunct="1">
        <a:lnSpc>
          <a:spcPct val="90000"/>
        </a:lnSpc>
        <a:spcBef>
          <a:spcPts val="750"/>
        </a:spcBef>
        <a:buFontTx/>
        <a:buNone/>
        <a:defRPr sz="2100" kern="1200">
          <a:solidFill>
            <a:schemeClr val="accent6"/>
          </a:solidFill>
          <a:latin typeface="+mn-lt"/>
          <a:ea typeface="+mn-ea"/>
          <a:cs typeface="+mn-cs"/>
        </a:defRPr>
      </a:lvl1pPr>
      <a:lvl2pPr marL="342900" indent="0" algn="l" defTabSz="685800" rtl="0" eaLnBrk="1" latinLnBrk="0" hangingPunct="1">
        <a:lnSpc>
          <a:spcPct val="90000"/>
        </a:lnSpc>
        <a:spcBef>
          <a:spcPts val="375"/>
        </a:spcBef>
        <a:buFontTx/>
        <a:buNone/>
        <a:defRPr sz="1800" kern="1200">
          <a:solidFill>
            <a:schemeClr val="accent6"/>
          </a:solidFill>
          <a:latin typeface="+mn-lt"/>
          <a:ea typeface="+mn-ea"/>
          <a:cs typeface="+mn-cs"/>
        </a:defRPr>
      </a:lvl2pPr>
      <a:lvl3pPr marL="685800" indent="0" algn="l" defTabSz="685800" rtl="0" eaLnBrk="1" latinLnBrk="0" hangingPunct="1">
        <a:lnSpc>
          <a:spcPct val="90000"/>
        </a:lnSpc>
        <a:spcBef>
          <a:spcPts val="375"/>
        </a:spcBef>
        <a:buFontTx/>
        <a:buNone/>
        <a:defRPr sz="1500" kern="1200">
          <a:solidFill>
            <a:schemeClr val="accent6"/>
          </a:solidFill>
          <a:latin typeface="+mn-lt"/>
          <a:ea typeface="+mn-ea"/>
          <a:cs typeface="+mn-cs"/>
        </a:defRPr>
      </a:lvl3pPr>
      <a:lvl4pPr marL="1028700" indent="0" algn="l" defTabSz="685800" rtl="0" eaLnBrk="1" latinLnBrk="0" hangingPunct="1">
        <a:lnSpc>
          <a:spcPct val="90000"/>
        </a:lnSpc>
        <a:spcBef>
          <a:spcPts val="375"/>
        </a:spcBef>
        <a:buFontTx/>
        <a:buNone/>
        <a:defRPr sz="1350" kern="1200">
          <a:solidFill>
            <a:schemeClr val="accent6"/>
          </a:solidFill>
          <a:latin typeface="+mn-lt"/>
          <a:ea typeface="+mn-ea"/>
          <a:cs typeface="+mn-cs"/>
        </a:defRPr>
      </a:lvl4pPr>
      <a:lvl5pPr marL="1371600" indent="0" algn="l" defTabSz="685800" rtl="0" eaLnBrk="1" latinLnBrk="0" hangingPunct="1">
        <a:lnSpc>
          <a:spcPct val="90000"/>
        </a:lnSpc>
        <a:spcBef>
          <a:spcPts val="375"/>
        </a:spcBef>
        <a:buFontTx/>
        <a:buNone/>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33" userDrawn="1">
          <p15:clr>
            <a:srgbClr val="F26B43"/>
          </p15:clr>
        </p15:guide>
        <p15:guide id="2" pos="2880">
          <p15:clr>
            <a:srgbClr val="F26B43"/>
          </p15:clr>
        </p15:guide>
        <p15:guide id="3" pos="249">
          <p15:clr>
            <a:srgbClr val="F26B43"/>
          </p15:clr>
        </p15:guide>
        <p15:guide id="4" pos="5511">
          <p15:clr>
            <a:srgbClr val="F26B43"/>
          </p15:clr>
        </p15:guide>
        <p15:guide id="5" orient="horz" pos="893">
          <p15:clr>
            <a:srgbClr val="F26B43"/>
          </p15:clr>
        </p15:guide>
        <p15:guide id="6" orient="horz" pos="2934">
          <p15:clr>
            <a:srgbClr val="F26B43"/>
          </p15:clr>
        </p15:guide>
        <p15:guide id="7" pos="38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E1DDB9B-361B-2945-9110-E987858204EB}"/>
              </a:ext>
            </a:extLst>
          </p:cNvPr>
          <p:cNvGrpSpPr/>
          <p:nvPr userDrawn="1"/>
        </p:nvGrpSpPr>
        <p:grpSpPr>
          <a:xfrm>
            <a:off x="7477247" y="-2602"/>
            <a:ext cx="2037144" cy="1456724"/>
            <a:chOff x="1601080" y="-1"/>
            <a:chExt cx="7542920" cy="5393804"/>
          </a:xfrm>
        </p:grpSpPr>
        <p:pic>
          <p:nvPicPr>
            <p:cNvPr id="8" name="Picture 7">
              <a:extLst>
                <a:ext uri="{FF2B5EF4-FFF2-40B4-BE49-F238E27FC236}">
                  <a16:creationId xmlns:a16="http://schemas.microsoft.com/office/drawing/2014/main" id="{5C32DCB5-D641-2F41-94C8-67158835BABB}"/>
                </a:ext>
              </a:extLst>
            </p:cNvPr>
            <p:cNvPicPr>
              <a:picLocks noChangeAspect="1"/>
            </p:cNvPicPr>
            <p:nvPr userDrawn="1"/>
          </p:nvPicPr>
          <p:blipFill rotWithShape="1">
            <a:blip r:embed="rId4"/>
            <a:srcRect l="17787" t="11082" r="4558" b="-1"/>
            <a:stretch/>
          </p:blipFill>
          <p:spPr>
            <a:xfrm>
              <a:off x="1601080" y="-1"/>
              <a:ext cx="7521795" cy="5386647"/>
            </a:xfrm>
            <a:prstGeom prst="flowChartMerge">
              <a:avLst/>
            </a:prstGeom>
          </p:spPr>
        </p:pic>
        <p:sp>
          <p:nvSpPr>
            <p:cNvPr id="19" name="Merge 18">
              <a:extLst>
                <a:ext uri="{FF2B5EF4-FFF2-40B4-BE49-F238E27FC236}">
                  <a16:creationId xmlns:a16="http://schemas.microsoft.com/office/drawing/2014/main" id="{7F066F66-E344-4D48-B000-4A8441803D8E}"/>
                </a:ext>
              </a:extLst>
            </p:cNvPr>
            <p:cNvSpPr/>
            <p:nvPr userDrawn="1"/>
          </p:nvSpPr>
          <p:spPr>
            <a:xfrm>
              <a:off x="1608881" y="0"/>
              <a:ext cx="7535119" cy="5393803"/>
            </a:xfrm>
            <a:prstGeom prst="flowChartMerge">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9AB7E96-284A-7949-A1ED-0E677AE744AD}"/>
                </a:ext>
              </a:extLst>
            </p:cNvPr>
            <p:cNvPicPr>
              <a:picLocks noChangeAspect="1"/>
            </p:cNvPicPr>
            <p:nvPr userDrawn="1"/>
          </p:nvPicPr>
          <p:blipFill>
            <a:blip r:embed="rId5">
              <a:alphaModFix amt="43000"/>
            </a:blip>
            <a:stretch>
              <a:fillRect/>
            </a:stretch>
          </p:blipFill>
          <p:spPr>
            <a:xfrm>
              <a:off x="1738934" y="-1"/>
              <a:ext cx="6965230" cy="5173885"/>
            </a:xfrm>
            <a:prstGeom prst="rect">
              <a:avLst/>
            </a:prstGeom>
          </p:spPr>
        </p:pic>
        <p:pic>
          <p:nvPicPr>
            <p:cNvPr id="14" name="Picture 13">
              <a:extLst>
                <a:ext uri="{FF2B5EF4-FFF2-40B4-BE49-F238E27FC236}">
                  <a16:creationId xmlns:a16="http://schemas.microsoft.com/office/drawing/2014/main" id="{FA8389AC-711F-F24C-BB2E-499AAD15CEA7}"/>
                </a:ext>
              </a:extLst>
            </p:cNvPr>
            <p:cNvPicPr>
              <a:picLocks noChangeAspect="1"/>
            </p:cNvPicPr>
            <p:nvPr userDrawn="1"/>
          </p:nvPicPr>
          <p:blipFill rotWithShape="1">
            <a:blip r:embed="rId6"/>
            <a:srcRect l="8871" r="14245" b="21837"/>
            <a:stretch/>
          </p:blipFill>
          <p:spPr>
            <a:xfrm>
              <a:off x="2280213" y="0"/>
              <a:ext cx="6863787" cy="5176536"/>
            </a:xfrm>
            <a:prstGeom prst="rect">
              <a:avLst/>
            </a:prstGeom>
          </p:spPr>
        </p:pic>
        <p:pic>
          <p:nvPicPr>
            <p:cNvPr id="18" name="Picture 17">
              <a:extLst>
                <a:ext uri="{FF2B5EF4-FFF2-40B4-BE49-F238E27FC236}">
                  <a16:creationId xmlns:a16="http://schemas.microsoft.com/office/drawing/2014/main" id="{5DFC68A8-399F-9745-8003-D9836DEE5ED0}"/>
                </a:ext>
              </a:extLst>
            </p:cNvPr>
            <p:cNvPicPr>
              <a:picLocks noChangeAspect="1"/>
            </p:cNvPicPr>
            <p:nvPr userDrawn="1"/>
          </p:nvPicPr>
          <p:blipFill rotWithShape="1">
            <a:blip r:embed="rId7"/>
            <a:srcRect t="38500"/>
            <a:stretch/>
          </p:blipFill>
          <p:spPr>
            <a:xfrm>
              <a:off x="3775637" y="0"/>
              <a:ext cx="3128985" cy="1423686"/>
            </a:xfrm>
            <a:prstGeom prst="rect">
              <a:avLst/>
            </a:prstGeom>
          </p:spPr>
        </p:pic>
      </p:grpSp>
      <p:sp>
        <p:nvSpPr>
          <p:cNvPr id="21" name="Right Triangle 20">
            <a:extLst>
              <a:ext uri="{FF2B5EF4-FFF2-40B4-BE49-F238E27FC236}">
                <a16:creationId xmlns:a16="http://schemas.microsoft.com/office/drawing/2014/main" id="{62C60E33-3A0C-F441-A4B7-F9922F4A7BEB}"/>
              </a:ext>
            </a:extLst>
          </p:cNvPr>
          <p:cNvSpPr/>
          <p:nvPr userDrawn="1"/>
        </p:nvSpPr>
        <p:spPr>
          <a:xfrm>
            <a:off x="0" y="-1149334"/>
            <a:ext cx="4849792" cy="68759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225AC9D-6FF4-0D4A-B96D-DF26B67BF741}"/>
              </a:ext>
            </a:extLst>
          </p:cNvPr>
          <p:cNvPicPr>
            <a:picLocks noChangeAspect="1"/>
          </p:cNvPicPr>
          <p:nvPr userDrawn="1"/>
        </p:nvPicPr>
        <p:blipFill rotWithShape="1">
          <a:blip r:embed="rId8"/>
          <a:srcRect r="15758" b="25220"/>
          <a:stretch/>
        </p:blipFill>
        <p:spPr>
          <a:xfrm>
            <a:off x="4329571" y="1441304"/>
            <a:ext cx="4814429" cy="4273696"/>
          </a:xfrm>
          <a:prstGeom prst="rect">
            <a:avLst/>
          </a:prstGeom>
        </p:spPr>
      </p:pic>
      <p:pic>
        <p:nvPicPr>
          <p:cNvPr id="10" name="Picture 9">
            <a:extLst>
              <a:ext uri="{FF2B5EF4-FFF2-40B4-BE49-F238E27FC236}">
                <a16:creationId xmlns:a16="http://schemas.microsoft.com/office/drawing/2014/main" id="{909812D6-8CA7-4441-B00D-53C9EE05B9CC}"/>
              </a:ext>
            </a:extLst>
          </p:cNvPr>
          <p:cNvPicPr>
            <a:picLocks noChangeAspect="1"/>
          </p:cNvPicPr>
          <p:nvPr userDrawn="1"/>
        </p:nvPicPr>
        <p:blipFill>
          <a:blip r:embed="rId9"/>
          <a:stretch>
            <a:fillRect/>
          </a:stretch>
        </p:blipFill>
        <p:spPr>
          <a:xfrm>
            <a:off x="7924772" y="4492483"/>
            <a:ext cx="1208591" cy="1208591"/>
          </a:xfrm>
          <a:prstGeom prst="rect">
            <a:avLst/>
          </a:prstGeom>
        </p:spPr>
      </p:pic>
      <p:pic>
        <p:nvPicPr>
          <p:cNvPr id="16" name="Picture 15">
            <a:extLst>
              <a:ext uri="{FF2B5EF4-FFF2-40B4-BE49-F238E27FC236}">
                <a16:creationId xmlns:a16="http://schemas.microsoft.com/office/drawing/2014/main" id="{C6DC1B8C-7E07-8E40-B710-9D778D7BA7D9}"/>
              </a:ext>
            </a:extLst>
          </p:cNvPr>
          <p:cNvPicPr>
            <a:picLocks noChangeAspect="1"/>
          </p:cNvPicPr>
          <p:nvPr userDrawn="1"/>
        </p:nvPicPr>
        <p:blipFill>
          <a:blip r:embed="rId6"/>
          <a:stretch>
            <a:fillRect/>
          </a:stretch>
        </p:blipFill>
        <p:spPr>
          <a:xfrm>
            <a:off x="5867400" y="-12699"/>
            <a:ext cx="5257800" cy="3494890"/>
          </a:xfrm>
          <a:prstGeom prst="rect">
            <a:avLst/>
          </a:prstGeom>
        </p:spPr>
      </p:pic>
      <p:pic>
        <p:nvPicPr>
          <p:cNvPr id="20" name="Picture 19">
            <a:extLst>
              <a:ext uri="{FF2B5EF4-FFF2-40B4-BE49-F238E27FC236}">
                <a16:creationId xmlns:a16="http://schemas.microsoft.com/office/drawing/2014/main" id="{959A5699-B36C-8A4C-927B-EE0C05421E80}"/>
              </a:ext>
            </a:extLst>
          </p:cNvPr>
          <p:cNvPicPr>
            <a:picLocks noChangeAspect="1"/>
          </p:cNvPicPr>
          <p:nvPr userDrawn="1"/>
        </p:nvPicPr>
        <p:blipFill>
          <a:blip r:embed="rId10"/>
          <a:stretch>
            <a:fillRect/>
          </a:stretch>
        </p:blipFill>
        <p:spPr>
          <a:xfrm>
            <a:off x="136346" y="4645168"/>
            <a:ext cx="1252651" cy="832645"/>
          </a:xfrm>
          <a:prstGeom prst="rect">
            <a:avLst/>
          </a:prstGeom>
        </p:spPr>
      </p:pic>
      <p:pic>
        <p:nvPicPr>
          <p:cNvPr id="23" name="Picture 22">
            <a:extLst>
              <a:ext uri="{FF2B5EF4-FFF2-40B4-BE49-F238E27FC236}">
                <a16:creationId xmlns:a16="http://schemas.microsoft.com/office/drawing/2014/main" id="{02EA2BD1-02E5-F645-89BE-A899729F3BC9}"/>
              </a:ext>
            </a:extLst>
          </p:cNvPr>
          <p:cNvPicPr>
            <a:picLocks noChangeAspect="1"/>
          </p:cNvPicPr>
          <p:nvPr userDrawn="1"/>
        </p:nvPicPr>
        <p:blipFill rotWithShape="1">
          <a:blip r:embed="rId11"/>
          <a:srcRect l="24841" t="25595" r="25565" b="27025"/>
          <a:stretch/>
        </p:blipFill>
        <p:spPr>
          <a:xfrm>
            <a:off x="297165" y="189139"/>
            <a:ext cx="1159972" cy="736625"/>
          </a:xfrm>
          <a:prstGeom prst="rect">
            <a:avLst/>
          </a:prstGeom>
        </p:spPr>
      </p:pic>
    </p:spTree>
    <p:extLst>
      <p:ext uri="{BB962C8B-B14F-4D97-AF65-F5344CB8AC3E}">
        <p14:creationId xmlns:p14="http://schemas.microsoft.com/office/powerpoint/2010/main" val="2841984856"/>
      </p:ext>
    </p:extLst>
  </p:cSld>
  <p:clrMap bg1="lt1" tx1="dk1" bg2="lt2" tx2="dk2" accent1="accent1" accent2="accent2" accent3="accent3" accent4="accent4" accent5="accent5" accent6="accent6" hlink="hlink" folHlink="folHlink"/>
  <p:sldLayoutIdLst>
    <p:sldLayoutId id="2147483680" r:id="rId1"/>
    <p:sldLayoutId id="2147483681" r:id="rId2"/>
  </p:sldLayoutIdLst>
  <p:txStyles>
    <p:titleStyle>
      <a:lvl1pPr algn="l" defTabSz="685800" rtl="0" eaLnBrk="1" latinLnBrk="0" hangingPunct="1">
        <a:lnSpc>
          <a:spcPct val="90000"/>
        </a:lnSpc>
        <a:spcBef>
          <a:spcPct val="0"/>
        </a:spcBef>
        <a:buNone/>
        <a:defRPr sz="3600" b="0" i="0" kern="1200">
          <a:solidFill>
            <a:schemeClr val="bg1"/>
          </a:solidFill>
          <a:latin typeface="+mj-lt"/>
          <a:ea typeface="+mj-ea"/>
          <a:cs typeface="Arial" panose="020B0604020202020204" pitchFamily="34" charset="0"/>
        </a:defRPr>
      </a:lvl1pPr>
    </p:titleStyle>
    <p:bodyStyle>
      <a:lvl1pPr marL="0" indent="0" algn="l" defTabSz="685800" rtl="0" eaLnBrk="1" latinLnBrk="0" hangingPunct="1">
        <a:lnSpc>
          <a:spcPct val="90000"/>
        </a:lnSpc>
        <a:spcBef>
          <a:spcPts val="750"/>
        </a:spcBef>
        <a:buFontTx/>
        <a:buNone/>
        <a:defRPr sz="2100" kern="1200">
          <a:solidFill>
            <a:schemeClr val="accent6"/>
          </a:solidFill>
          <a:latin typeface="+mn-lt"/>
          <a:ea typeface="+mn-ea"/>
          <a:cs typeface="+mn-cs"/>
        </a:defRPr>
      </a:lvl1pPr>
      <a:lvl2pPr marL="342900" indent="0" algn="l" defTabSz="685800" rtl="0" eaLnBrk="1" latinLnBrk="0" hangingPunct="1">
        <a:lnSpc>
          <a:spcPct val="90000"/>
        </a:lnSpc>
        <a:spcBef>
          <a:spcPts val="375"/>
        </a:spcBef>
        <a:buFontTx/>
        <a:buNone/>
        <a:defRPr sz="1800" kern="1200">
          <a:solidFill>
            <a:schemeClr val="accent6"/>
          </a:solidFill>
          <a:latin typeface="+mn-lt"/>
          <a:ea typeface="+mn-ea"/>
          <a:cs typeface="+mn-cs"/>
        </a:defRPr>
      </a:lvl2pPr>
      <a:lvl3pPr marL="685800" indent="0" algn="l" defTabSz="685800" rtl="0" eaLnBrk="1" latinLnBrk="0" hangingPunct="1">
        <a:lnSpc>
          <a:spcPct val="90000"/>
        </a:lnSpc>
        <a:spcBef>
          <a:spcPts val="375"/>
        </a:spcBef>
        <a:buFontTx/>
        <a:buNone/>
        <a:defRPr sz="1500" kern="1200">
          <a:solidFill>
            <a:schemeClr val="accent6"/>
          </a:solidFill>
          <a:latin typeface="+mn-lt"/>
          <a:ea typeface="+mn-ea"/>
          <a:cs typeface="+mn-cs"/>
        </a:defRPr>
      </a:lvl3pPr>
      <a:lvl4pPr marL="1028700" indent="0" algn="l" defTabSz="685800" rtl="0" eaLnBrk="1" latinLnBrk="0" hangingPunct="1">
        <a:lnSpc>
          <a:spcPct val="90000"/>
        </a:lnSpc>
        <a:spcBef>
          <a:spcPts val="375"/>
        </a:spcBef>
        <a:buFontTx/>
        <a:buNone/>
        <a:defRPr sz="1350" kern="1200">
          <a:solidFill>
            <a:schemeClr val="accent6"/>
          </a:solidFill>
          <a:latin typeface="+mn-lt"/>
          <a:ea typeface="+mn-ea"/>
          <a:cs typeface="+mn-cs"/>
        </a:defRPr>
      </a:lvl4pPr>
      <a:lvl5pPr marL="1371600" indent="0" algn="l" defTabSz="685800" rtl="0" eaLnBrk="1" latinLnBrk="0" hangingPunct="1">
        <a:lnSpc>
          <a:spcPct val="90000"/>
        </a:lnSpc>
        <a:spcBef>
          <a:spcPts val="375"/>
        </a:spcBef>
        <a:buFontTx/>
        <a:buNone/>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2880">
          <p15:clr>
            <a:srgbClr val="F26B43"/>
          </p15:clr>
        </p15:guide>
        <p15:guide id="3" pos="249">
          <p15:clr>
            <a:srgbClr val="F26B43"/>
          </p15:clr>
        </p15:guide>
        <p15:guide id="4" pos="5511">
          <p15:clr>
            <a:srgbClr val="F26B43"/>
          </p15:clr>
        </p15:guide>
        <p15:guide id="5" orient="horz" pos="893">
          <p15:clr>
            <a:srgbClr val="F26B43"/>
          </p15:clr>
        </p15:guide>
        <p15:guide id="6" orient="horz" pos="2934">
          <p15:clr>
            <a:srgbClr val="F26B43"/>
          </p15:clr>
        </p15:guide>
        <p15:guide id="7" pos="38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A51AE3-A22D-D140-A292-745EF5B5082A}"/>
              </a:ext>
            </a:extLst>
          </p:cNvPr>
          <p:cNvSpPr/>
          <p:nvPr userDrawn="1"/>
        </p:nvSpPr>
        <p:spPr>
          <a:xfrm>
            <a:off x="0" y="0"/>
            <a:ext cx="9144000"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06DA340A-CD96-7741-B981-E37DF5748BD1}"/>
              </a:ext>
            </a:extLst>
          </p:cNvPr>
          <p:cNvSpPr/>
          <p:nvPr userDrawn="1"/>
        </p:nvSpPr>
        <p:spPr>
          <a:xfrm>
            <a:off x="1" y="2167871"/>
            <a:ext cx="2501900" cy="3547129"/>
          </a:xfrm>
          <a:prstGeom prst="rtTriangl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C226A4C-AAAC-824B-A5AF-B4C4D46B1598}"/>
              </a:ext>
            </a:extLst>
          </p:cNvPr>
          <p:cNvPicPr>
            <a:picLocks noChangeAspect="1"/>
          </p:cNvPicPr>
          <p:nvPr userDrawn="1"/>
        </p:nvPicPr>
        <p:blipFill>
          <a:blip r:embed="rId4">
            <a:alphaModFix amt="15000"/>
          </a:blip>
          <a:stretch>
            <a:fillRect/>
          </a:stretch>
        </p:blipFill>
        <p:spPr>
          <a:xfrm>
            <a:off x="4749800" y="0"/>
            <a:ext cx="7353300" cy="4887782"/>
          </a:xfrm>
          <a:prstGeom prst="rect">
            <a:avLst/>
          </a:prstGeom>
        </p:spPr>
      </p:pic>
      <p:grpSp>
        <p:nvGrpSpPr>
          <p:cNvPr id="3" name="Group 2">
            <a:extLst>
              <a:ext uri="{FF2B5EF4-FFF2-40B4-BE49-F238E27FC236}">
                <a16:creationId xmlns:a16="http://schemas.microsoft.com/office/drawing/2014/main" id="{1E1DDB9B-361B-2945-9110-E987858204EB}"/>
              </a:ext>
            </a:extLst>
          </p:cNvPr>
          <p:cNvGrpSpPr/>
          <p:nvPr userDrawn="1"/>
        </p:nvGrpSpPr>
        <p:grpSpPr>
          <a:xfrm>
            <a:off x="7477247" y="11574"/>
            <a:ext cx="2037144" cy="1456724"/>
            <a:chOff x="1601080" y="-1"/>
            <a:chExt cx="7542920" cy="5393804"/>
          </a:xfrm>
        </p:grpSpPr>
        <p:pic>
          <p:nvPicPr>
            <p:cNvPr id="8" name="Picture 7">
              <a:extLst>
                <a:ext uri="{FF2B5EF4-FFF2-40B4-BE49-F238E27FC236}">
                  <a16:creationId xmlns:a16="http://schemas.microsoft.com/office/drawing/2014/main" id="{5C32DCB5-D641-2F41-94C8-67158835BABB}"/>
                </a:ext>
              </a:extLst>
            </p:cNvPr>
            <p:cNvPicPr>
              <a:picLocks noChangeAspect="1"/>
            </p:cNvPicPr>
            <p:nvPr userDrawn="1"/>
          </p:nvPicPr>
          <p:blipFill rotWithShape="1">
            <a:blip r:embed="rId5"/>
            <a:srcRect l="17787" t="11082" r="4558" b="-1"/>
            <a:stretch/>
          </p:blipFill>
          <p:spPr>
            <a:xfrm>
              <a:off x="1601080" y="-1"/>
              <a:ext cx="7521795" cy="5386647"/>
            </a:xfrm>
            <a:prstGeom prst="flowChartMerge">
              <a:avLst/>
            </a:prstGeom>
          </p:spPr>
        </p:pic>
        <p:sp>
          <p:nvSpPr>
            <p:cNvPr id="19" name="Merge 18">
              <a:extLst>
                <a:ext uri="{FF2B5EF4-FFF2-40B4-BE49-F238E27FC236}">
                  <a16:creationId xmlns:a16="http://schemas.microsoft.com/office/drawing/2014/main" id="{7F066F66-E344-4D48-B000-4A8441803D8E}"/>
                </a:ext>
              </a:extLst>
            </p:cNvPr>
            <p:cNvSpPr/>
            <p:nvPr userDrawn="1"/>
          </p:nvSpPr>
          <p:spPr>
            <a:xfrm>
              <a:off x="1608881" y="0"/>
              <a:ext cx="7535119" cy="5393803"/>
            </a:xfrm>
            <a:prstGeom prst="flowChartMerge">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9AB7E96-284A-7949-A1ED-0E677AE744AD}"/>
                </a:ext>
              </a:extLst>
            </p:cNvPr>
            <p:cNvPicPr>
              <a:picLocks noChangeAspect="1"/>
            </p:cNvPicPr>
            <p:nvPr userDrawn="1"/>
          </p:nvPicPr>
          <p:blipFill>
            <a:blip r:embed="rId6">
              <a:alphaModFix amt="43000"/>
            </a:blip>
            <a:stretch>
              <a:fillRect/>
            </a:stretch>
          </p:blipFill>
          <p:spPr>
            <a:xfrm>
              <a:off x="1738934" y="-1"/>
              <a:ext cx="6965230" cy="5173885"/>
            </a:xfrm>
            <a:prstGeom prst="rect">
              <a:avLst/>
            </a:prstGeom>
          </p:spPr>
        </p:pic>
        <p:pic>
          <p:nvPicPr>
            <p:cNvPr id="14" name="Picture 13">
              <a:extLst>
                <a:ext uri="{FF2B5EF4-FFF2-40B4-BE49-F238E27FC236}">
                  <a16:creationId xmlns:a16="http://schemas.microsoft.com/office/drawing/2014/main" id="{FA8389AC-711F-F24C-BB2E-499AAD15CEA7}"/>
                </a:ext>
              </a:extLst>
            </p:cNvPr>
            <p:cNvPicPr>
              <a:picLocks noChangeAspect="1"/>
            </p:cNvPicPr>
            <p:nvPr userDrawn="1"/>
          </p:nvPicPr>
          <p:blipFill rotWithShape="1">
            <a:blip r:embed="rId7"/>
            <a:srcRect l="8871" r="14245" b="21837"/>
            <a:stretch/>
          </p:blipFill>
          <p:spPr>
            <a:xfrm>
              <a:off x="2280213" y="0"/>
              <a:ext cx="6863787" cy="5176536"/>
            </a:xfrm>
            <a:prstGeom prst="rect">
              <a:avLst/>
            </a:prstGeom>
          </p:spPr>
        </p:pic>
        <p:pic>
          <p:nvPicPr>
            <p:cNvPr id="18" name="Picture 17">
              <a:extLst>
                <a:ext uri="{FF2B5EF4-FFF2-40B4-BE49-F238E27FC236}">
                  <a16:creationId xmlns:a16="http://schemas.microsoft.com/office/drawing/2014/main" id="{5DFC68A8-399F-9745-8003-D9836DEE5ED0}"/>
                </a:ext>
              </a:extLst>
            </p:cNvPr>
            <p:cNvPicPr>
              <a:picLocks noChangeAspect="1"/>
            </p:cNvPicPr>
            <p:nvPr userDrawn="1"/>
          </p:nvPicPr>
          <p:blipFill rotWithShape="1">
            <a:blip r:embed="rId8"/>
            <a:srcRect t="38500"/>
            <a:stretch/>
          </p:blipFill>
          <p:spPr>
            <a:xfrm>
              <a:off x="3775637" y="0"/>
              <a:ext cx="3128985" cy="1423686"/>
            </a:xfrm>
            <a:prstGeom prst="rect">
              <a:avLst/>
            </a:prstGeom>
          </p:spPr>
        </p:pic>
      </p:grpSp>
      <p:pic>
        <p:nvPicPr>
          <p:cNvPr id="5" name="Picture 4">
            <a:extLst>
              <a:ext uri="{FF2B5EF4-FFF2-40B4-BE49-F238E27FC236}">
                <a16:creationId xmlns:a16="http://schemas.microsoft.com/office/drawing/2014/main" id="{C225AC9D-6FF4-0D4A-B96D-DF26B67BF741}"/>
              </a:ext>
            </a:extLst>
          </p:cNvPr>
          <p:cNvPicPr>
            <a:picLocks noChangeAspect="1"/>
          </p:cNvPicPr>
          <p:nvPr userDrawn="1"/>
        </p:nvPicPr>
        <p:blipFill rotWithShape="1">
          <a:blip r:embed="rId9">
            <a:alphaModFix amt="23000"/>
          </a:blip>
          <a:srcRect l="-15361" t="-74956" r="-7796" b="2310"/>
          <a:stretch/>
        </p:blipFill>
        <p:spPr>
          <a:xfrm flipH="1">
            <a:off x="9537700" y="-1879600"/>
            <a:ext cx="5194498" cy="7594600"/>
          </a:xfrm>
          <a:prstGeom prst="rtTriangle">
            <a:avLst/>
          </a:prstGeom>
        </p:spPr>
      </p:pic>
      <p:sp>
        <p:nvSpPr>
          <p:cNvPr id="2" name="Title Placeholder 1"/>
          <p:cNvSpPr>
            <a:spLocks noGrp="1"/>
          </p:cNvSpPr>
          <p:nvPr userDrawn="1">
            <p:ph type="title"/>
          </p:nvPr>
        </p:nvSpPr>
        <p:spPr>
          <a:xfrm>
            <a:off x="496888" y="1315799"/>
            <a:ext cx="7822080" cy="1358039"/>
          </a:xfrm>
          <a:prstGeom prst="rect">
            <a:avLst/>
          </a:prstGeom>
        </p:spPr>
        <p:txBody>
          <a:bodyPr vert="horz" lIns="91440" tIns="45720" rIns="91440" bIns="45720" rtlCol="0" anchor="t">
            <a:normAutofit/>
          </a:bodyPr>
          <a:lstStyle/>
          <a:p>
            <a:r>
              <a:rPr lang="en-US" dirty="0"/>
              <a:t>Click to edit Master title style</a:t>
            </a:r>
          </a:p>
        </p:txBody>
      </p:sp>
      <p:sp>
        <p:nvSpPr>
          <p:cNvPr id="6" name="Text Placeholder 5">
            <a:extLst>
              <a:ext uri="{FF2B5EF4-FFF2-40B4-BE49-F238E27FC236}">
                <a16:creationId xmlns:a16="http://schemas.microsoft.com/office/drawing/2014/main" id="{90835E73-7267-114F-AF8D-CE52AFC661A5}"/>
              </a:ext>
            </a:extLst>
          </p:cNvPr>
          <p:cNvSpPr>
            <a:spLocks noGrp="1"/>
          </p:cNvSpPr>
          <p:nvPr>
            <p:ph type="body" idx="1"/>
          </p:nvPr>
        </p:nvSpPr>
        <p:spPr>
          <a:xfrm>
            <a:off x="507999" y="2085731"/>
            <a:ext cx="7799755" cy="33593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66C7BB18-DA4F-5542-9402-214C8345BEC2}"/>
              </a:ext>
            </a:extLst>
          </p:cNvPr>
          <p:cNvPicPr>
            <a:picLocks noChangeAspect="1"/>
          </p:cNvPicPr>
          <p:nvPr userDrawn="1"/>
        </p:nvPicPr>
        <p:blipFill>
          <a:blip r:embed="rId10"/>
          <a:stretch>
            <a:fillRect/>
          </a:stretch>
        </p:blipFill>
        <p:spPr>
          <a:xfrm>
            <a:off x="136346" y="4645168"/>
            <a:ext cx="1252651" cy="832645"/>
          </a:xfrm>
          <a:prstGeom prst="rect">
            <a:avLst/>
          </a:prstGeom>
        </p:spPr>
      </p:pic>
      <p:pic>
        <p:nvPicPr>
          <p:cNvPr id="22" name="Picture 21">
            <a:extLst>
              <a:ext uri="{FF2B5EF4-FFF2-40B4-BE49-F238E27FC236}">
                <a16:creationId xmlns:a16="http://schemas.microsoft.com/office/drawing/2014/main" id="{0E15B235-1B80-A647-BBDA-1FA6F9295364}"/>
              </a:ext>
            </a:extLst>
          </p:cNvPr>
          <p:cNvPicPr>
            <a:picLocks noChangeAspect="1"/>
          </p:cNvPicPr>
          <p:nvPr userDrawn="1"/>
        </p:nvPicPr>
        <p:blipFill>
          <a:blip r:embed="rId11"/>
          <a:stretch>
            <a:fillRect/>
          </a:stretch>
        </p:blipFill>
        <p:spPr>
          <a:xfrm>
            <a:off x="7669968" y="4535785"/>
            <a:ext cx="1688892" cy="1122615"/>
          </a:xfrm>
          <a:prstGeom prst="rect">
            <a:avLst/>
          </a:prstGeom>
        </p:spPr>
      </p:pic>
      <p:pic>
        <p:nvPicPr>
          <p:cNvPr id="23" name="Picture 22">
            <a:extLst>
              <a:ext uri="{FF2B5EF4-FFF2-40B4-BE49-F238E27FC236}">
                <a16:creationId xmlns:a16="http://schemas.microsoft.com/office/drawing/2014/main" id="{5259FFA7-3A7D-654C-859E-3B9F62E3F2D8}"/>
              </a:ext>
            </a:extLst>
          </p:cNvPr>
          <p:cNvPicPr>
            <a:picLocks noChangeAspect="1"/>
          </p:cNvPicPr>
          <p:nvPr userDrawn="1"/>
        </p:nvPicPr>
        <p:blipFill rotWithShape="1">
          <a:blip r:embed="rId12"/>
          <a:srcRect l="24841" t="25595" r="25565" b="27025"/>
          <a:stretch/>
        </p:blipFill>
        <p:spPr>
          <a:xfrm>
            <a:off x="297165" y="189139"/>
            <a:ext cx="1159972" cy="736625"/>
          </a:xfrm>
          <a:prstGeom prst="rect">
            <a:avLst/>
          </a:prstGeom>
        </p:spPr>
      </p:pic>
    </p:spTree>
    <p:extLst>
      <p:ext uri="{BB962C8B-B14F-4D97-AF65-F5344CB8AC3E}">
        <p14:creationId xmlns:p14="http://schemas.microsoft.com/office/powerpoint/2010/main" val="3043742628"/>
      </p:ext>
    </p:extLst>
  </p:cSld>
  <p:clrMap bg1="lt1" tx1="dk1" bg2="lt2" tx2="dk2" accent1="accent1" accent2="accent2" accent3="accent3" accent4="accent4" accent5="accent5" accent6="accent6" hlink="hlink" folHlink="folHlink"/>
  <p:sldLayoutIdLst>
    <p:sldLayoutId id="2147483671" r:id="rId1"/>
    <p:sldLayoutId id="2147483672" r:id="rId2"/>
  </p:sldLayoutIdLst>
  <p:txStyles>
    <p:titleStyle>
      <a:lvl1pPr algn="l" defTabSz="685800" rtl="0" eaLnBrk="1" latinLnBrk="0" hangingPunct="1">
        <a:lnSpc>
          <a:spcPct val="90000"/>
        </a:lnSpc>
        <a:spcBef>
          <a:spcPct val="0"/>
        </a:spcBef>
        <a:buNone/>
        <a:defRPr sz="3600" b="0" i="0" kern="1200">
          <a:solidFill>
            <a:schemeClr val="bg1"/>
          </a:solidFill>
          <a:latin typeface="+mj-lt"/>
          <a:ea typeface="+mj-ea"/>
          <a:cs typeface="Arial" panose="020B0604020202020204" pitchFamily="34" charset="0"/>
        </a:defRPr>
      </a:lvl1pPr>
    </p:titleStyle>
    <p:bodyStyle>
      <a:lvl1pPr marL="0" indent="0" algn="l" defTabSz="685800" rtl="0" eaLnBrk="1" latinLnBrk="0" hangingPunct="1">
        <a:lnSpc>
          <a:spcPct val="90000"/>
        </a:lnSpc>
        <a:spcBef>
          <a:spcPts val="750"/>
        </a:spcBef>
        <a:buFontTx/>
        <a:buNone/>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Tx/>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Tx/>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Tx/>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Tx/>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2880">
          <p15:clr>
            <a:srgbClr val="F26B43"/>
          </p15:clr>
        </p15:guide>
        <p15:guide id="3" pos="249">
          <p15:clr>
            <a:srgbClr val="F26B43"/>
          </p15:clr>
        </p15:guide>
        <p15:guide id="4" pos="5511">
          <p15:clr>
            <a:srgbClr val="F26B43"/>
          </p15:clr>
        </p15:guide>
        <p15:guide id="5" orient="horz" pos="893">
          <p15:clr>
            <a:srgbClr val="F26B43"/>
          </p15:clr>
        </p15:guide>
        <p15:guide id="6" orient="horz" pos="2934">
          <p15:clr>
            <a:srgbClr val="F26B43"/>
          </p15:clr>
        </p15:guide>
        <p15:guide id="7" pos="38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A51AE3-A22D-D140-A292-745EF5B5082A}"/>
              </a:ext>
            </a:extLst>
          </p:cNvPr>
          <p:cNvSpPr/>
          <p:nvPr userDrawn="1"/>
        </p:nvSpPr>
        <p:spPr>
          <a:xfrm>
            <a:off x="0" y="0"/>
            <a:ext cx="9144000"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1282603A-BF60-034E-9135-AE14EBB52F70}"/>
              </a:ext>
            </a:extLst>
          </p:cNvPr>
          <p:cNvPicPr>
            <a:picLocks noChangeAspect="1"/>
          </p:cNvPicPr>
          <p:nvPr userDrawn="1"/>
        </p:nvPicPr>
        <p:blipFill rotWithShape="1">
          <a:blip r:embed="rId4"/>
          <a:srcRect l="17787" t="11082" r="4558" b="-1"/>
          <a:stretch/>
        </p:blipFill>
        <p:spPr>
          <a:xfrm>
            <a:off x="2680650" y="687"/>
            <a:ext cx="7968753" cy="5706731"/>
          </a:xfrm>
          <a:prstGeom prst="flowChartMerge">
            <a:avLst/>
          </a:prstGeom>
        </p:spPr>
      </p:pic>
      <p:sp>
        <p:nvSpPr>
          <p:cNvPr id="23" name="Merge 22">
            <a:extLst>
              <a:ext uri="{FF2B5EF4-FFF2-40B4-BE49-F238E27FC236}">
                <a16:creationId xmlns:a16="http://schemas.microsoft.com/office/drawing/2014/main" id="{6B394FBB-17AC-2249-A05B-10D92E3A8CEF}"/>
              </a:ext>
            </a:extLst>
          </p:cNvPr>
          <p:cNvSpPr/>
          <p:nvPr userDrawn="1"/>
        </p:nvSpPr>
        <p:spPr>
          <a:xfrm>
            <a:off x="2678029" y="688"/>
            <a:ext cx="7982869" cy="5714312"/>
          </a:xfrm>
          <a:prstGeom prst="flowChartMerg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9A4A7933-FC38-C346-A8A8-B268B80A72B0}"/>
              </a:ext>
            </a:extLst>
          </p:cNvPr>
          <p:cNvPicPr>
            <a:picLocks noChangeAspect="1"/>
          </p:cNvPicPr>
          <p:nvPr userDrawn="1"/>
        </p:nvPicPr>
        <p:blipFill rotWithShape="1">
          <a:blip r:embed="rId5">
            <a:alphaModFix amt="10000"/>
          </a:blip>
          <a:srcRect r="50274"/>
          <a:stretch/>
        </p:blipFill>
        <p:spPr>
          <a:xfrm>
            <a:off x="-2039127" y="2857500"/>
            <a:ext cx="3944128" cy="5715001"/>
          </a:xfrm>
          <a:prstGeom prst="rect">
            <a:avLst/>
          </a:prstGeom>
        </p:spPr>
      </p:pic>
      <p:pic>
        <p:nvPicPr>
          <p:cNvPr id="26" name="Picture 25">
            <a:extLst>
              <a:ext uri="{FF2B5EF4-FFF2-40B4-BE49-F238E27FC236}">
                <a16:creationId xmlns:a16="http://schemas.microsoft.com/office/drawing/2014/main" id="{66C69E41-DEDC-EA40-A72E-383199D7E992}"/>
              </a:ext>
            </a:extLst>
          </p:cNvPr>
          <p:cNvPicPr>
            <a:picLocks noChangeAspect="1"/>
          </p:cNvPicPr>
          <p:nvPr userDrawn="1"/>
        </p:nvPicPr>
        <p:blipFill rotWithShape="1">
          <a:blip r:embed="rId6"/>
          <a:srcRect t="38500"/>
          <a:stretch/>
        </p:blipFill>
        <p:spPr>
          <a:xfrm>
            <a:off x="4984423" y="688"/>
            <a:ext cx="3314915" cy="1508284"/>
          </a:xfrm>
          <a:prstGeom prst="rect">
            <a:avLst/>
          </a:prstGeom>
        </p:spPr>
      </p:pic>
      <p:sp>
        <p:nvSpPr>
          <p:cNvPr id="20" name="Right Triangle 19">
            <a:extLst>
              <a:ext uri="{FF2B5EF4-FFF2-40B4-BE49-F238E27FC236}">
                <a16:creationId xmlns:a16="http://schemas.microsoft.com/office/drawing/2014/main" id="{06DA340A-CD96-7741-B981-E37DF5748BD1}"/>
              </a:ext>
            </a:extLst>
          </p:cNvPr>
          <p:cNvSpPr/>
          <p:nvPr userDrawn="1"/>
        </p:nvSpPr>
        <p:spPr>
          <a:xfrm flipH="1">
            <a:off x="6642100" y="2167871"/>
            <a:ext cx="2501900" cy="354712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225AC9D-6FF4-0D4A-B96D-DF26B67BF741}"/>
              </a:ext>
            </a:extLst>
          </p:cNvPr>
          <p:cNvPicPr>
            <a:picLocks noChangeAspect="1"/>
          </p:cNvPicPr>
          <p:nvPr userDrawn="1"/>
        </p:nvPicPr>
        <p:blipFill rotWithShape="1">
          <a:blip r:embed="rId7">
            <a:alphaModFix amt="23000"/>
          </a:blip>
          <a:srcRect l="-15361" t="-74956" r="-7796" b="2310"/>
          <a:stretch/>
        </p:blipFill>
        <p:spPr>
          <a:xfrm flipH="1">
            <a:off x="9537700" y="-1879600"/>
            <a:ext cx="5194498" cy="7594600"/>
          </a:xfrm>
          <a:prstGeom prst="rtTriangle">
            <a:avLst/>
          </a:prstGeom>
        </p:spPr>
      </p:pic>
      <p:pic>
        <p:nvPicPr>
          <p:cNvPr id="11" name="Picture 10">
            <a:extLst>
              <a:ext uri="{FF2B5EF4-FFF2-40B4-BE49-F238E27FC236}">
                <a16:creationId xmlns:a16="http://schemas.microsoft.com/office/drawing/2014/main" id="{1C226A4C-AAAC-824B-A5AF-B4C4D46B1598}"/>
              </a:ext>
            </a:extLst>
          </p:cNvPr>
          <p:cNvPicPr>
            <a:picLocks noChangeAspect="1"/>
          </p:cNvPicPr>
          <p:nvPr userDrawn="1"/>
        </p:nvPicPr>
        <p:blipFill>
          <a:blip r:embed="rId5">
            <a:alphaModFix amt="15000"/>
          </a:blip>
          <a:stretch>
            <a:fillRect/>
          </a:stretch>
        </p:blipFill>
        <p:spPr>
          <a:xfrm>
            <a:off x="9485086" y="0"/>
            <a:ext cx="7353300" cy="4887782"/>
          </a:xfrm>
          <a:prstGeom prst="rect">
            <a:avLst/>
          </a:prstGeom>
        </p:spPr>
      </p:pic>
      <p:sp>
        <p:nvSpPr>
          <p:cNvPr id="2" name="Title Placeholder 1"/>
          <p:cNvSpPr>
            <a:spLocks noGrp="1"/>
          </p:cNvSpPr>
          <p:nvPr userDrawn="1">
            <p:ph type="title"/>
          </p:nvPr>
        </p:nvSpPr>
        <p:spPr>
          <a:xfrm>
            <a:off x="496888" y="1315799"/>
            <a:ext cx="7822080" cy="1358039"/>
          </a:xfrm>
          <a:prstGeom prst="rect">
            <a:avLst/>
          </a:prstGeom>
        </p:spPr>
        <p:txBody>
          <a:bodyPr vert="horz" lIns="91440" tIns="45720" rIns="91440" bIns="45720" rtlCol="0" anchor="t">
            <a:normAutofit/>
          </a:bodyPr>
          <a:lstStyle/>
          <a:p>
            <a:r>
              <a:rPr lang="en-US" dirty="0"/>
              <a:t>Click to edit Master title style</a:t>
            </a:r>
          </a:p>
        </p:txBody>
      </p:sp>
      <p:sp>
        <p:nvSpPr>
          <p:cNvPr id="6" name="Text Placeholder 5">
            <a:extLst>
              <a:ext uri="{FF2B5EF4-FFF2-40B4-BE49-F238E27FC236}">
                <a16:creationId xmlns:a16="http://schemas.microsoft.com/office/drawing/2014/main" id="{90835E73-7267-114F-AF8D-CE52AFC661A5}"/>
              </a:ext>
            </a:extLst>
          </p:cNvPr>
          <p:cNvSpPr>
            <a:spLocks noGrp="1"/>
          </p:cNvSpPr>
          <p:nvPr userDrawn="1">
            <p:ph type="body" idx="1"/>
          </p:nvPr>
        </p:nvSpPr>
        <p:spPr>
          <a:xfrm>
            <a:off x="507999" y="2085731"/>
            <a:ext cx="7799755" cy="33593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38034D9B-342A-CD40-96AE-992B05852456}"/>
              </a:ext>
            </a:extLst>
          </p:cNvPr>
          <p:cNvPicPr>
            <a:picLocks noChangeAspect="1"/>
          </p:cNvPicPr>
          <p:nvPr userDrawn="1"/>
        </p:nvPicPr>
        <p:blipFill>
          <a:blip r:embed="rId8"/>
          <a:stretch>
            <a:fillRect/>
          </a:stretch>
        </p:blipFill>
        <p:spPr>
          <a:xfrm>
            <a:off x="136346" y="4645168"/>
            <a:ext cx="1252651" cy="832645"/>
          </a:xfrm>
          <a:prstGeom prst="rect">
            <a:avLst/>
          </a:prstGeom>
        </p:spPr>
      </p:pic>
      <p:pic>
        <p:nvPicPr>
          <p:cNvPr id="16" name="Picture 15">
            <a:extLst>
              <a:ext uri="{FF2B5EF4-FFF2-40B4-BE49-F238E27FC236}">
                <a16:creationId xmlns:a16="http://schemas.microsoft.com/office/drawing/2014/main" id="{449581D3-3ECD-CA4E-8DB7-065DE460023A}"/>
              </a:ext>
            </a:extLst>
          </p:cNvPr>
          <p:cNvPicPr>
            <a:picLocks noChangeAspect="1"/>
          </p:cNvPicPr>
          <p:nvPr userDrawn="1"/>
        </p:nvPicPr>
        <p:blipFill>
          <a:blip r:embed="rId9"/>
          <a:stretch>
            <a:fillRect/>
          </a:stretch>
        </p:blipFill>
        <p:spPr>
          <a:xfrm>
            <a:off x="7669968" y="4535785"/>
            <a:ext cx="1688892" cy="1122615"/>
          </a:xfrm>
          <a:prstGeom prst="rect">
            <a:avLst/>
          </a:prstGeom>
        </p:spPr>
      </p:pic>
      <p:pic>
        <p:nvPicPr>
          <p:cNvPr id="17" name="Picture 16">
            <a:extLst>
              <a:ext uri="{FF2B5EF4-FFF2-40B4-BE49-F238E27FC236}">
                <a16:creationId xmlns:a16="http://schemas.microsoft.com/office/drawing/2014/main" id="{27263EB0-58DD-8849-A66D-3359C9066E4C}"/>
              </a:ext>
            </a:extLst>
          </p:cNvPr>
          <p:cNvPicPr>
            <a:picLocks noChangeAspect="1"/>
          </p:cNvPicPr>
          <p:nvPr userDrawn="1"/>
        </p:nvPicPr>
        <p:blipFill rotWithShape="1">
          <a:blip r:embed="rId10"/>
          <a:srcRect l="24841" t="25595" r="25565" b="27025"/>
          <a:stretch/>
        </p:blipFill>
        <p:spPr>
          <a:xfrm>
            <a:off x="297165" y="189139"/>
            <a:ext cx="1159972" cy="736625"/>
          </a:xfrm>
          <a:prstGeom prst="rect">
            <a:avLst/>
          </a:prstGeom>
        </p:spPr>
      </p:pic>
    </p:spTree>
    <p:extLst>
      <p:ext uri="{BB962C8B-B14F-4D97-AF65-F5344CB8AC3E}">
        <p14:creationId xmlns:p14="http://schemas.microsoft.com/office/powerpoint/2010/main" val="1012265777"/>
      </p:ext>
    </p:extLst>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l" defTabSz="685800" rtl="0" eaLnBrk="1" latinLnBrk="0" hangingPunct="1">
        <a:lnSpc>
          <a:spcPct val="90000"/>
        </a:lnSpc>
        <a:spcBef>
          <a:spcPct val="0"/>
        </a:spcBef>
        <a:buNone/>
        <a:defRPr sz="3600" b="0" i="0" kern="1200">
          <a:solidFill>
            <a:schemeClr val="bg1"/>
          </a:solidFill>
          <a:latin typeface="+mj-lt"/>
          <a:ea typeface="+mj-ea"/>
          <a:cs typeface="Arial" panose="020B0604020202020204" pitchFamily="34" charset="0"/>
        </a:defRPr>
      </a:lvl1pPr>
    </p:titleStyle>
    <p:bodyStyle>
      <a:lvl1pPr marL="0" indent="0" algn="l" defTabSz="685800" rtl="0" eaLnBrk="1" latinLnBrk="0" hangingPunct="1">
        <a:lnSpc>
          <a:spcPct val="90000"/>
        </a:lnSpc>
        <a:spcBef>
          <a:spcPts val="750"/>
        </a:spcBef>
        <a:buFontTx/>
        <a:buNone/>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Tx/>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Tx/>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Tx/>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Tx/>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2880">
          <p15:clr>
            <a:srgbClr val="F26B43"/>
          </p15:clr>
        </p15:guide>
        <p15:guide id="3" pos="249">
          <p15:clr>
            <a:srgbClr val="F26B43"/>
          </p15:clr>
        </p15:guide>
        <p15:guide id="4" pos="5511">
          <p15:clr>
            <a:srgbClr val="F26B43"/>
          </p15:clr>
        </p15:guide>
        <p15:guide id="5" orient="horz" pos="893">
          <p15:clr>
            <a:srgbClr val="F26B43"/>
          </p15:clr>
        </p15:guide>
        <p15:guide id="6" orient="horz" pos="2934">
          <p15:clr>
            <a:srgbClr val="F26B43"/>
          </p15:clr>
        </p15:guide>
        <p15:guide id="7" pos="38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A51AE3-A22D-D140-A292-745EF5B5082A}"/>
              </a:ext>
            </a:extLst>
          </p:cNvPr>
          <p:cNvSpPr/>
          <p:nvPr userDrawn="1"/>
        </p:nvSpPr>
        <p:spPr>
          <a:xfrm>
            <a:off x="0" y="0"/>
            <a:ext cx="9144000" cy="5715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06DA340A-CD96-7741-B981-E37DF5748BD1}"/>
              </a:ext>
            </a:extLst>
          </p:cNvPr>
          <p:cNvSpPr/>
          <p:nvPr userDrawn="1"/>
        </p:nvSpPr>
        <p:spPr>
          <a:xfrm flipH="1">
            <a:off x="4676173" y="-1149334"/>
            <a:ext cx="4849792" cy="68759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E1DDB9B-361B-2945-9110-E987858204EB}"/>
              </a:ext>
            </a:extLst>
          </p:cNvPr>
          <p:cNvGrpSpPr/>
          <p:nvPr userDrawn="1"/>
        </p:nvGrpSpPr>
        <p:grpSpPr>
          <a:xfrm>
            <a:off x="7477247" y="11574"/>
            <a:ext cx="2037144" cy="1456724"/>
            <a:chOff x="1601080" y="-1"/>
            <a:chExt cx="7542920" cy="5393804"/>
          </a:xfrm>
        </p:grpSpPr>
        <p:pic>
          <p:nvPicPr>
            <p:cNvPr id="8" name="Picture 7">
              <a:extLst>
                <a:ext uri="{FF2B5EF4-FFF2-40B4-BE49-F238E27FC236}">
                  <a16:creationId xmlns:a16="http://schemas.microsoft.com/office/drawing/2014/main" id="{5C32DCB5-D641-2F41-94C8-67158835BABB}"/>
                </a:ext>
              </a:extLst>
            </p:cNvPr>
            <p:cNvPicPr>
              <a:picLocks noChangeAspect="1"/>
            </p:cNvPicPr>
            <p:nvPr userDrawn="1"/>
          </p:nvPicPr>
          <p:blipFill rotWithShape="1">
            <a:blip r:embed="rId4"/>
            <a:srcRect l="17787" t="11082" r="4558" b="-1"/>
            <a:stretch/>
          </p:blipFill>
          <p:spPr>
            <a:xfrm>
              <a:off x="1601080" y="-1"/>
              <a:ext cx="7521795" cy="5386647"/>
            </a:xfrm>
            <a:prstGeom prst="flowChartMerge">
              <a:avLst/>
            </a:prstGeom>
          </p:spPr>
        </p:pic>
        <p:sp>
          <p:nvSpPr>
            <p:cNvPr id="19" name="Merge 18">
              <a:extLst>
                <a:ext uri="{FF2B5EF4-FFF2-40B4-BE49-F238E27FC236}">
                  <a16:creationId xmlns:a16="http://schemas.microsoft.com/office/drawing/2014/main" id="{7F066F66-E344-4D48-B000-4A8441803D8E}"/>
                </a:ext>
              </a:extLst>
            </p:cNvPr>
            <p:cNvSpPr/>
            <p:nvPr userDrawn="1"/>
          </p:nvSpPr>
          <p:spPr>
            <a:xfrm>
              <a:off x="1608881" y="0"/>
              <a:ext cx="7535119" cy="5393803"/>
            </a:xfrm>
            <a:prstGeom prst="flowChartMerge">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9AB7E96-284A-7949-A1ED-0E677AE744AD}"/>
                </a:ext>
              </a:extLst>
            </p:cNvPr>
            <p:cNvPicPr>
              <a:picLocks noChangeAspect="1"/>
            </p:cNvPicPr>
            <p:nvPr userDrawn="1"/>
          </p:nvPicPr>
          <p:blipFill>
            <a:blip r:embed="rId5">
              <a:alphaModFix amt="43000"/>
            </a:blip>
            <a:stretch>
              <a:fillRect/>
            </a:stretch>
          </p:blipFill>
          <p:spPr>
            <a:xfrm>
              <a:off x="1738934" y="-1"/>
              <a:ext cx="6965230" cy="5173885"/>
            </a:xfrm>
            <a:prstGeom prst="rect">
              <a:avLst/>
            </a:prstGeom>
          </p:spPr>
        </p:pic>
        <p:pic>
          <p:nvPicPr>
            <p:cNvPr id="14" name="Picture 13">
              <a:extLst>
                <a:ext uri="{FF2B5EF4-FFF2-40B4-BE49-F238E27FC236}">
                  <a16:creationId xmlns:a16="http://schemas.microsoft.com/office/drawing/2014/main" id="{FA8389AC-711F-F24C-BB2E-499AAD15CEA7}"/>
                </a:ext>
              </a:extLst>
            </p:cNvPr>
            <p:cNvPicPr>
              <a:picLocks noChangeAspect="1"/>
            </p:cNvPicPr>
            <p:nvPr userDrawn="1"/>
          </p:nvPicPr>
          <p:blipFill rotWithShape="1">
            <a:blip r:embed="rId6"/>
            <a:srcRect l="8871" r="14245" b="21837"/>
            <a:stretch/>
          </p:blipFill>
          <p:spPr>
            <a:xfrm>
              <a:off x="2280213" y="0"/>
              <a:ext cx="6863787" cy="5176536"/>
            </a:xfrm>
            <a:prstGeom prst="rect">
              <a:avLst/>
            </a:prstGeom>
          </p:spPr>
        </p:pic>
        <p:pic>
          <p:nvPicPr>
            <p:cNvPr id="18" name="Picture 17">
              <a:extLst>
                <a:ext uri="{FF2B5EF4-FFF2-40B4-BE49-F238E27FC236}">
                  <a16:creationId xmlns:a16="http://schemas.microsoft.com/office/drawing/2014/main" id="{5DFC68A8-399F-9745-8003-D9836DEE5ED0}"/>
                </a:ext>
              </a:extLst>
            </p:cNvPr>
            <p:cNvPicPr>
              <a:picLocks noChangeAspect="1"/>
            </p:cNvPicPr>
            <p:nvPr userDrawn="1"/>
          </p:nvPicPr>
          <p:blipFill rotWithShape="1">
            <a:blip r:embed="rId7"/>
            <a:srcRect t="38500"/>
            <a:stretch/>
          </p:blipFill>
          <p:spPr>
            <a:xfrm>
              <a:off x="3775637" y="0"/>
              <a:ext cx="3128985" cy="1423686"/>
            </a:xfrm>
            <a:prstGeom prst="rect">
              <a:avLst/>
            </a:prstGeom>
          </p:spPr>
        </p:pic>
      </p:grpSp>
      <p:pic>
        <p:nvPicPr>
          <p:cNvPr id="5" name="Picture 4">
            <a:extLst>
              <a:ext uri="{FF2B5EF4-FFF2-40B4-BE49-F238E27FC236}">
                <a16:creationId xmlns:a16="http://schemas.microsoft.com/office/drawing/2014/main" id="{C225AC9D-6FF4-0D4A-B96D-DF26B67BF741}"/>
              </a:ext>
            </a:extLst>
          </p:cNvPr>
          <p:cNvPicPr>
            <a:picLocks noChangeAspect="1"/>
          </p:cNvPicPr>
          <p:nvPr userDrawn="1"/>
        </p:nvPicPr>
        <p:blipFill rotWithShape="1">
          <a:blip r:embed="rId8">
            <a:alphaModFix amt="23000"/>
          </a:blip>
          <a:srcRect l="-15361" t="-74956" r="-7796" b="2310"/>
          <a:stretch/>
        </p:blipFill>
        <p:spPr>
          <a:xfrm flipH="1">
            <a:off x="9537700" y="-1879600"/>
            <a:ext cx="5194498" cy="7594600"/>
          </a:xfrm>
          <a:prstGeom prst="rtTriangle">
            <a:avLst/>
          </a:prstGeom>
        </p:spPr>
      </p:pic>
      <p:pic>
        <p:nvPicPr>
          <p:cNvPr id="11" name="Picture 10">
            <a:extLst>
              <a:ext uri="{FF2B5EF4-FFF2-40B4-BE49-F238E27FC236}">
                <a16:creationId xmlns:a16="http://schemas.microsoft.com/office/drawing/2014/main" id="{1C226A4C-AAAC-824B-A5AF-B4C4D46B1598}"/>
              </a:ext>
            </a:extLst>
          </p:cNvPr>
          <p:cNvPicPr>
            <a:picLocks noChangeAspect="1"/>
          </p:cNvPicPr>
          <p:nvPr userDrawn="1"/>
        </p:nvPicPr>
        <p:blipFill>
          <a:blip r:embed="rId9">
            <a:alphaModFix amt="15000"/>
          </a:blip>
          <a:stretch>
            <a:fillRect/>
          </a:stretch>
        </p:blipFill>
        <p:spPr>
          <a:xfrm>
            <a:off x="4749800" y="0"/>
            <a:ext cx="7353300" cy="4887782"/>
          </a:xfrm>
          <a:prstGeom prst="rect">
            <a:avLst/>
          </a:prstGeom>
        </p:spPr>
      </p:pic>
      <p:sp>
        <p:nvSpPr>
          <p:cNvPr id="2" name="Title Placeholder 1"/>
          <p:cNvSpPr>
            <a:spLocks noGrp="1"/>
          </p:cNvSpPr>
          <p:nvPr userDrawn="1">
            <p:ph type="title"/>
          </p:nvPr>
        </p:nvSpPr>
        <p:spPr>
          <a:xfrm>
            <a:off x="496888" y="1315799"/>
            <a:ext cx="7822080" cy="1358039"/>
          </a:xfrm>
          <a:prstGeom prst="rect">
            <a:avLst/>
          </a:prstGeom>
        </p:spPr>
        <p:txBody>
          <a:bodyPr vert="horz" lIns="91440" tIns="45720" rIns="91440" bIns="45720" rtlCol="0" anchor="t">
            <a:normAutofit/>
          </a:bodyPr>
          <a:lstStyle/>
          <a:p>
            <a:r>
              <a:rPr lang="en-US" dirty="0"/>
              <a:t>Click to edit Master title style</a:t>
            </a:r>
          </a:p>
        </p:txBody>
      </p:sp>
      <p:sp>
        <p:nvSpPr>
          <p:cNvPr id="6" name="Text Placeholder 5">
            <a:extLst>
              <a:ext uri="{FF2B5EF4-FFF2-40B4-BE49-F238E27FC236}">
                <a16:creationId xmlns:a16="http://schemas.microsoft.com/office/drawing/2014/main" id="{90835E73-7267-114F-AF8D-CE52AFC661A5}"/>
              </a:ext>
            </a:extLst>
          </p:cNvPr>
          <p:cNvSpPr>
            <a:spLocks noGrp="1"/>
          </p:cNvSpPr>
          <p:nvPr>
            <p:ph type="body" idx="1"/>
          </p:nvPr>
        </p:nvSpPr>
        <p:spPr>
          <a:xfrm>
            <a:off x="507999" y="2085731"/>
            <a:ext cx="7799755" cy="33593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a:extLst>
              <a:ext uri="{FF2B5EF4-FFF2-40B4-BE49-F238E27FC236}">
                <a16:creationId xmlns:a16="http://schemas.microsoft.com/office/drawing/2014/main" id="{17CF72E1-95F8-6544-ACF2-ACBBE723AFD3}"/>
              </a:ext>
            </a:extLst>
          </p:cNvPr>
          <p:cNvPicPr>
            <a:picLocks noChangeAspect="1"/>
          </p:cNvPicPr>
          <p:nvPr userDrawn="1"/>
        </p:nvPicPr>
        <p:blipFill>
          <a:blip r:embed="rId10"/>
          <a:stretch>
            <a:fillRect/>
          </a:stretch>
        </p:blipFill>
        <p:spPr>
          <a:xfrm>
            <a:off x="136346" y="4645168"/>
            <a:ext cx="1252651" cy="832645"/>
          </a:xfrm>
          <a:prstGeom prst="rect">
            <a:avLst/>
          </a:prstGeom>
        </p:spPr>
      </p:pic>
      <p:pic>
        <p:nvPicPr>
          <p:cNvPr id="17" name="Picture 16">
            <a:extLst>
              <a:ext uri="{FF2B5EF4-FFF2-40B4-BE49-F238E27FC236}">
                <a16:creationId xmlns:a16="http://schemas.microsoft.com/office/drawing/2014/main" id="{B2BACE33-880A-1649-AAFA-3D6B010A778C}"/>
              </a:ext>
            </a:extLst>
          </p:cNvPr>
          <p:cNvPicPr>
            <a:picLocks noChangeAspect="1"/>
          </p:cNvPicPr>
          <p:nvPr userDrawn="1"/>
        </p:nvPicPr>
        <p:blipFill>
          <a:blip r:embed="rId11"/>
          <a:stretch>
            <a:fillRect/>
          </a:stretch>
        </p:blipFill>
        <p:spPr>
          <a:xfrm>
            <a:off x="7669968" y="4535785"/>
            <a:ext cx="1688892" cy="1122615"/>
          </a:xfrm>
          <a:prstGeom prst="rect">
            <a:avLst/>
          </a:prstGeom>
        </p:spPr>
      </p:pic>
      <p:pic>
        <p:nvPicPr>
          <p:cNvPr id="22" name="Picture 21">
            <a:extLst>
              <a:ext uri="{FF2B5EF4-FFF2-40B4-BE49-F238E27FC236}">
                <a16:creationId xmlns:a16="http://schemas.microsoft.com/office/drawing/2014/main" id="{2DB98D7C-1247-ED42-8563-BC01B81FD4D4}"/>
              </a:ext>
            </a:extLst>
          </p:cNvPr>
          <p:cNvPicPr>
            <a:picLocks noChangeAspect="1"/>
          </p:cNvPicPr>
          <p:nvPr userDrawn="1"/>
        </p:nvPicPr>
        <p:blipFill rotWithShape="1">
          <a:blip r:embed="rId12"/>
          <a:srcRect l="24841" t="25595" r="25565" b="27025"/>
          <a:stretch/>
        </p:blipFill>
        <p:spPr>
          <a:xfrm>
            <a:off x="297165" y="189139"/>
            <a:ext cx="1159972" cy="736625"/>
          </a:xfrm>
          <a:prstGeom prst="rect">
            <a:avLst/>
          </a:prstGeom>
        </p:spPr>
      </p:pic>
    </p:spTree>
    <p:extLst>
      <p:ext uri="{BB962C8B-B14F-4D97-AF65-F5344CB8AC3E}">
        <p14:creationId xmlns:p14="http://schemas.microsoft.com/office/powerpoint/2010/main" val="1877620715"/>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l" defTabSz="685800" rtl="0" eaLnBrk="1" latinLnBrk="0" hangingPunct="1">
        <a:lnSpc>
          <a:spcPct val="90000"/>
        </a:lnSpc>
        <a:spcBef>
          <a:spcPct val="0"/>
        </a:spcBef>
        <a:buNone/>
        <a:defRPr sz="3600" b="0" i="0" kern="1200">
          <a:solidFill>
            <a:schemeClr val="bg1"/>
          </a:solidFill>
          <a:latin typeface="+mj-lt"/>
          <a:ea typeface="+mj-ea"/>
          <a:cs typeface="Arial" panose="020B0604020202020204" pitchFamily="34" charset="0"/>
        </a:defRPr>
      </a:lvl1pPr>
    </p:titleStyle>
    <p:bodyStyle>
      <a:lvl1pPr marL="0" indent="0" algn="l" defTabSz="685800" rtl="0" eaLnBrk="1" latinLnBrk="0" hangingPunct="1">
        <a:lnSpc>
          <a:spcPct val="90000"/>
        </a:lnSpc>
        <a:spcBef>
          <a:spcPts val="750"/>
        </a:spcBef>
        <a:buFontTx/>
        <a:buNone/>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Tx/>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Tx/>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Tx/>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Tx/>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2880">
          <p15:clr>
            <a:srgbClr val="F26B43"/>
          </p15:clr>
        </p15:guide>
        <p15:guide id="3" pos="249">
          <p15:clr>
            <a:srgbClr val="F26B43"/>
          </p15:clr>
        </p15:guide>
        <p15:guide id="4" pos="5511">
          <p15:clr>
            <a:srgbClr val="F26B43"/>
          </p15:clr>
        </p15:guide>
        <p15:guide id="5" orient="horz" pos="893">
          <p15:clr>
            <a:srgbClr val="F26B43"/>
          </p15:clr>
        </p15:guide>
        <p15:guide id="6" orient="horz" pos="2934">
          <p15:clr>
            <a:srgbClr val="F26B43"/>
          </p15:clr>
        </p15:guide>
        <p15:guide id="7" pos="38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A51AE3-A22D-D140-A292-745EF5B5082A}"/>
              </a:ext>
            </a:extLst>
          </p:cNvPr>
          <p:cNvSpPr/>
          <p:nvPr userDrawn="1"/>
        </p:nvSpPr>
        <p:spPr>
          <a:xfrm>
            <a:off x="0" y="0"/>
            <a:ext cx="9144000" cy="5715000"/>
          </a:xfrm>
          <a:prstGeom prst="rect">
            <a:avLst/>
          </a:prstGeom>
          <a:gradFill>
            <a:gsLst>
              <a:gs pos="0">
                <a:schemeClr val="accent2"/>
              </a:gs>
              <a:gs pos="45000">
                <a:schemeClr val="accent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20219676-61DD-184D-B6FF-590FD263AD47}"/>
              </a:ext>
            </a:extLst>
          </p:cNvPr>
          <p:cNvPicPr>
            <a:picLocks noChangeAspect="1"/>
          </p:cNvPicPr>
          <p:nvPr userDrawn="1"/>
        </p:nvPicPr>
        <p:blipFill rotWithShape="1">
          <a:blip r:embed="rId4">
            <a:alphaModFix amt="18000"/>
          </a:blip>
          <a:srcRect r="15758" b="25220"/>
          <a:stretch/>
        </p:blipFill>
        <p:spPr>
          <a:xfrm flipH="1">
            <a:off x="0" y="1441304"/>
            <a:ext cx="4814429" cy="4273696"/>
          </a:xfrm>
          <a:prstGeom prst="rect">
            <a:avLst/>
          </a:prstGeom>
        </p:spPr>
      </p:pic>
      <p:sp>
        <p:nvSpPr>
          <p:cNvPr id="9" name="Right Triangle 8">
            <a:extLst>
              <a:ext uri="{FF2B5EF4-FFF2-40B4-BE49-F238E27FC236}">
                <a16:creationId xmlns:a16="http://schemas.microsoft.com/office/drawing/2014/main" id="{21F9F63F-BF6C-C847-B5CE-4E185A3D6CBC}"/>
              </a:ext>
            </a:extLst>
          </p:cNvPr>
          <p:cNvSpPr/>
          <p:nvPr userDrawn="1"/>
        </p:nvSpPr>
        <p:spPr>
          <a:xfrm flipV="1">
            <a:off x="0" y="-4"/>
            <a:ext cx="3829878" cy="571500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E1DDB9B-361B-2945-9110-E987858204EB}"/>
              </a:ext>
            </a:extLst>
          </p:cNvPr>
          <p:cNvGrpSpPr/>
          <p:nvPr userDrawn="1"/>
        </p:nvGrpSpPr>
        <p:grpSpPr>
          <a:xfrm>
            <a:off x="7477247" y="-20320"/>
            <a:ext cx="2037144" cy="1473378"/>
            <a:chOff x="1601080" y="-61666"/>
            <a:chExt cx="7542920" cy="5455469"/>
          </a:xfrm>
        </p:grpSpPr>
        <p:pic>
          <p:nvPicPr>
            <p:cNvPr id="8" name="Picture 7">
              <a:extLst>
                <a:ext uri="{FF2B5EF4-FFF2-40B4-BE49-F238E27FC236}">
                  <a16:creationId xmlns:a16="http://schemas.microsoft.com/office/drawing/2014/main" id="{5C32DCB5-D641-2F41-94C8-67158835BABB}"/>
                </a:ext>
              </a:extLst>
            </p:cNvPr>
            <p:cNvPicPr>
              <a:picLocks noChangeAspect="1"/>
            </p:cNvPicPr>
            <p:nvPr userDrawn="1"/>
          </p:nvPicPr>
          <p:blipFill rotWithShape="1">
            <a:blip r:embed="rId5"/>
            <a:srcRect l="17787" t="11082" r="4558" b="-1"/>
            <a:stretch/>
          </p:blipFill>
          <p:spPr>
            <a:xfrm>
              <a:off x="1601080" y="-1"/>
              <a:ext cx="7521795" cy="5386647"/>
            </a:xfrm>
            <a:prstGeom prst="flowChartMerge">
              <a:avLst/>
            </a:prstGeom>
          </p:spPr>
        </p:pic>
        <p:sp>
          <p:nvSpPr>
            <p:cNvPr id="19" name="Merge 18">
              <a:extLst>
                <a:ext uri="{FF2B5EF4-FFF2-40B4-BE49-F238E27FC236}">
                  <a16:creationId xmlns:a16="http://schemas.microsoft.com/office/drawing/2014/main" id="{7F066F66-E344-4D48-B000-4A8441803D8E}"/>
                </a:ext>
              </a:extLst>
            </p:cNvPr>
            <p:cNvSpPr/>
            <p:nvPr userDrawn="1"/>
          </p:nvSpPr>
          <p:spPr>
            <a:xfrm>
              <a:off x="1608881" y="0"/>
              <a:ext cx="7535119" cy="5393803"/>
            </a:xfrm>
            <a:prstGeom prst="flowChartMerge">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9AB7E96-284A-7949-A1ED-0E677AE744AD}"/>
                </a:ext>
              </a:extLst>
            </p:cNvPr>
            <p:cNvPicPr>
              <a:picLocks noChangeAspect="1"/>
            </p:cNvPicPr>
            <p:nvPr userDrawn="1"/>
          </p:nvPicPr>
          <p:blipFill>
            <a:blip r:embed="rId6">
              <a:alphaModFix amt="43000"/>
            </a:blip>
            <a:stretch>
              <a:fillRect/>
            </a:stretch>
          </p:blipFill>
          <p:spPr>
            <a:xfrm>
              <a:off x="1738934" y="-1"/>
              <a:ext cx="6965230" cy="5173885"/>
            </a:xfrm>
            <a:prstGeom prst="rect">
              <a:avLst/>
            </a:prstGeom>
          </p:spPr>
        </p:pic>
        <p:pic>
          <p:nvPicPr>
            <p:cNvPr id="14" name="Picture 13">
              <a:extLst>
                <a:ext uri="{FF2B5EF4-FFF2-40B4-BE49-F238E27FC236}">
                  <a16:creationId xmlns:a16="http://schemas.microsoft.com/office/drawing/2014/main" id="{FA8389AC-711F-F24C-BB2E-499AAD15CEA7}"/>
                </a:ext>
              </a:extLst>
            </p:cNvPr>
            <p:cNvPicPr>
              <a:picLocks noChangeAspect="1"/>
            </p:cNvPicPr>
            <p:nvPr userDrawn="1"/>
          </p:nvPicPr>
          <p:blipFill>
            <a:blip r:embed="rId7"/>
            <a:stretch>
              <a:fillRect/>
            </a:stretch>
          </p:blipFill>
          <p:spPr>
            <a:xfrm>
              <a:off x="1866315" y="-61666"/>
              <a:ext cx="7277685" cy="5409404"/>
            </a:xfrm>
            <a:prstGeom prst="rect">
              <a:avLst/>
            </a:prstGeom>
          </p:spPr>
        </p:pic>
        <p:pic>
          <p:nvPicPr>
            <p:cNvPr id="18" name="Picture 17">
              <a:extLst>
                <a:ext uri="{FF2B5EF4-FFF2-40B4-BE49-F238E27FC236}">
                  <a16:creationId xmlns:a16="http://schemas.microsoft.com/office/drawing/2014/main" id="{5DFC68A8-399F-9745-8003-D9836DEE5ED0}"/>
                </a:ext>
              </a:extLst>
            </p:cNvPr>
            <p:cNvPicPr>
              <a:picLocks noChangeAspect="1"/>
            </p:cNvPicPr>
            <p:nvPr userDrawn="1"/>
          </p:nvPicPr>
          <p:blipFill rotWithShape="1">
            <a:blip r:embed="rId8"/>
            <a:srcRect t="38500"/>
            <a:stretch/>
          </p:blipFill>
          <p:spPr>
            <a:xfrm>
              <a:off x="3775639" y="-18811"/>
              <a:ext cx="3128983" cy="1423686"/>
            </a:xfrm>
            <a:prstGeom prst="rect">
              <a:avLst/>
            </a:prstGeom>
          </p:spPr>
        </p:pic>
      </p:grpSp>
      <p:pic>
        <p:nvPicPr>
          <p:cNvPr id="5" name="Picture 4">
            <a:extLst>
              <a:ext uri="{FF2B5EF4-FFF2-40B4-BE49-F238E27FC236}">
                <a16:creationId xmlns:a16="http://schemas.microsoft.com/office/drawing/2014/main" id="{C225AC9D-6FF4-0D4A-B96D-DF26B67BF741}"/>
              </a:ext>
            </a:extLst>
          </p:cNvPr>
          <p:cNvPicPr>
            <a:picLocks noChangeAspect="1"/>
          </p:cNvPicPr>
          <p:nvPr userDrawn="1"/>
        </p:nvPicPr>
        <p:blipFill rotWithShape="1">
          <a:blip r:embed="rId4">
            <a:alphaModFix amt="23000"/>
          </a:blip>
          <a:srcRect l="-15361" t="-74956" r="-7796" b="2310"/>
          <a:stretch/>
        </p:blipFill>
        <p:spPr>
          <a:xfrm flipH="1">
            <a:off x="9537700" y="-1879600"/>
            <a:ext cx="5194498" cy="7594600"/>
          </a:xfrm>
          <a:prstGeom prst="rtTriangle">
            <a:avLst/>
          </a:prstGeom>
        </p:spPr>
      </p:pic>
      <p:pic>
        <p:nvPicPr>
          <p:cNvPr id="11" name="Picture 10">
            <a:extLst>
              <a:ext uri="{FF2B5EF4-FFF2-40B4-BE49-F238E27FC236}">
                <a16:creationId xmlns:a16="http://schemas.microsoft.com/office/drawing/2014/main" id="{1C226A4C-AAAC-824B-A5AF-B4C4D46B1598}"/>
              </a:ext>
            </a:extLst>
          </p:cNvPr>
          <p:cNvPicPr>
            <a:picLocks noChangeAspect="1"/>
          </p:cNvPicPr>
          <p:nvPr userDrawn="1"/>
        </p:nvPicPr>
        <p:blipFill>
          <a:blip r:embed="rId7">
            <a:alphaModFix amt="15000"/>
          </a:blip>
          <a:stretch>
            <a:fillRect/>
          </a:stretch>
        </p:blipFill>
        <p:spPr>
          <a:xfrm>
            <a:off x="4749800" y="0"/>
            <a:ext cx="7353300" cy="4887782"/>
          </a:xfrm>
          <a:prstGeom prst="rect">
            <a:avLst/>
          </a:prstGeom>
        </p:spPr>
      </p:pic>
      <p:sp>
        <p:nvSpPr>
          <p:cNvPr id="2" name="Title Placeholder 1"/>
          <p:cNvSpPr>
            <a:spLocks noGrp="1"/>
          </p:cNvSpPr>
          <p:nvPr userDrawn="1">
            <p:ph type="title"/>
          </p:nvPr>
        </p:nvSpPr>
        <p:spPr>
          <a:xfrm>
            <a:off x="496888" y="1315799"/>
            <a:ext cx="7822080" cy="1358039"/>
          </a:xfrm>
          <a:prstGeom prst="rect">
            <a:avLst/>
          </a:prstGeom>
        </p:spPr>
        <p:txBody>
          <a:bodyPr vert="horz" lIns="91440" tIns="45720" rIns="91440" bIns="45720" rtlCol="0" anchor="t">
            <a:normAutofit/>
          </a:bodyPr>
          <a:lstStyle/>
          <a:p>
            <a:r>
              <a:rPr lang="en-US" dirty="0"/>
              <a:t>Click to edit Master title style</a:t>
            </a:r>
          </a:p>
        </p:txBody>
      </p:sp>
      <p:sp>
        <p:nvSpPr>
          <p:cNvPr id="6" name="Text Placeholder 5">
            <a:extLst>
              <a:ext uri="{FF2B5EF4-FFF2-40B4-BE49-F238E27FC236}">
                <a16:creationId xmlns:a16="http://schemas.microsoft.com/office/drawing/2014/main" id="{90835E73-7267-114F-AF8D-CE52AFC661A5}"/>
              </a:ext>
            </a:extLst>
          </p:cNvPr>
          <p:cNvSpPr>
            <a:spLocks noGrp="1"/>
          </p:cNvSpPr>
          <p:nvPr>
            <p:ph type="body" idx="1"/>
          </p:nvPr>
        </p:nvSpPr>
        <p:spPr>
          <a:xfrm>
            <a:off x="507999" y="2085731"/>
            <a:ext cx="7799755" cy="33593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C1AFCDE5-051E-D942-B647-45E3B43CA99B}"/>
              </a:ext>
            </a:extLst>
          </p:cNvPr>
          <p:cNvPicPr>
            <a:picLocks noChangeAspect="1"/>
          </p:cNvPicPr>
          <p:nvPr userDrawn="1"/>
        </p:nvPicPr>
        <p:blipFill>
          <a:blip r:embed="rId9"/>
          <a:stretch>
            <a:fillRect/>
          </a:stretch>
        </p:blipFill>
        <p:spPr>
          <a:xfrm>
            <a:off x="136346" y="4645168"/>
            <a:ext cx="1252651" cy="832645"/>
          </a:xfrm>
          <a:prstGeom prst="rect">
            <a:avLst/>
          </a:prstGeom>
        </p:spPr>
      </p:pic>
      <p:pic>
        <p:nvPicPr>
          <p:cNvPr id="20" name="Picture 19">
            <a:extLst>
              <a:ext uri="{FF2B5EF4-FFF2-40B4-BE49-F238E27FC236}">
                <a16:creationId xmlns:a16="http://schemas.microsoft.com/office/drawing/2014/main" id="{BA12ACC2-7D53-234C-8449-395866564607}"/>
              </a:ext>
            </a:extLst>
          </p:cNvPr>
          <p:cNvPicPr>
            <a:picLocks noChangeAspect="1"/>
          </p:cNvPicPr>
          <p:nvPr userDrawn="1"/>
        </p:nvPicPr>
        <p:blipFill>
          <a:blip r:embed="rId10"/>
          <a:stretch>
            <a:fillRect/>
          </a:stretch>
        </p:blipFill>
        <p:spPr>
          <a:xfrm>
            <a:off x="7669968" y="4535785"/>
            <a:ext cx="1688892" cy="1122615"/>
          </a:xfrm>
          <a:prstGeom prst="rect">
            <a:avLst/>
          </a:prstGeom>
        </p:spPr>
      </p:pic>
    </p:spTree>
    <p:extLst>
      <p:ext uri="{BB962C8B-B14F-4D97-AF65-F5344CB8AC3E}">
        <p14:creationId xmlns:p14="http://schemas.microsoft.com/office/powerpoint/2010/main" val="1633575263"/>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685800" rtl="0" eaLnBrk="1" latinLnBrk="0" hangingPunct="1">
        <a:lnSpc>
          <a:spcPct val="90000"/>
        </a:lnSpc>
        <a:spcBef>
          <a:spcPct val="0"/>
        </a:spcBef>
        <a:buNone/>
        <a:defRPr sz="3600" b="0" i="0" kern="1200">
          <a:solidFill>
            <a:schemeClr val="bg1"/>
          </a:solidFill>
          <a:latin typeface="+mj-lt"/>
          <a:ea typeface="+mj-ea"/>
          <a:cs typeface="Arial" panose="020B0604020202020204" pitchFamily="34" charset="0"/>
        </a:defRPr>
      </a:lvl1pPr>
    </p:titleStyle>
    <p:bodyStyle>
      <a:lvl1pPr marL="0" indent="0" algn="l" defTabSz="685800" rtl="0" eaLnBrk="1" latinLnBrk="0" hangingPunct="1">
        <a:lnSpc>
          <a:spcPct val="90000"/>
        </a:lnSpc>
        <a:spcBef>
          <a:spcPts val="750"/>
        </a:spcBef>
        <a:buFontTx/>
        <a:buNone/>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Tx/>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Tx/>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Tx/>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Tx/>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2880">
          <p15:clr>
            <a:srgbClr val="F26B43"/>
          </p15:clr>
        </p15:guide>
        <p15:guide id="3" pos="249">
          <p15:clr>
            <a:srgbClr val="F26B43"/>
          </p15:clr>
        </p15:guide>
        <p15:guide id="4" pos="5511">
          <p15:clr>
            <a:srgbClr val="F26B43"/>
          </p15:clr>
        </p15:guide>
        <p15:guide id="5" orient="horz" pos="893">
          <p15:clr>
            <a:srgbClr val="F26B43"/>
          </p15:clr>
        </p15:guide>
        <p15:guide id="6" orient="horz" pos="2934">
          <p15:clr>
            <a:srgbClr val="F26B43"/>
          </p15:clr>
        </p15:guide>
        <p15:guide id="7" pos="38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A51AE3-A22D-D140-A292-745EF5B5082A}"/>
              </a:ext>
            </a:extLst>
          </p:cNvPr>
          <p:cNvSpPr/>
          <p:nvPr userDrawn="1"/>
        </p:nvSpPr>
        <p:spPr>
          <a:xfrm>
            <a:off x="0" y="0"/>
            <a:ext cx="9144000" cy="5715000"/>
          </a:xfrm>
          <a:prstGeom prst="rect">
            <a:avLst/>
          </a:prstGeom>
          <a:gradFill>
            <a:gsLst>
              <a:gs pos="0">
                <a:schemeClr val="accent2"/>
              </a:gs>
              <a:gs pos="45000">
                <a:schemeClr val="accent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20219676-61DD-184D-B6FF-590FD263AD47}"/>
              </a:ext>
            </a:extLst>
          </p:cNvPr>
          <p:cNvPicPr>
            <a:picLocks noChangeAspect="1"/>
          </p:cNvPicPr>
          <p:nvPr userDrawn="1"/>
        </p:nvPicPr>
        <p:blipFill rotWithShape="1">
          <a:blip r:embed="rId4">
            <a:alphaModFix amt="18000"/>
          </a:blip>
          <a:srcRect r="15758" b="25220"/>
          <a:stretch/>
        </p:blipFill>
        <p:spPr>
          <a:xfrm flipH="1">
            <a:off x="0" y="1441304"/>
            <a:ext cx="4814429" cy="4273696"/>
          </a:xfrm>
          <a:prstGeom prst="rect">
            <a:avLst/>
          </a:prstGeom>
        </p:spPr>
      </p:pic>
      <p:sp>
        <p:nvSpPr>
          <p:cNvPr id="9" name="Right Triangle 8">
            <a:extLst>
              <a:ext uri="{FF2B5EF4-FFF2-40B4-BE49-F238E27FC236}">
                <a16:creationId xmlns:a16="http://schemas.microsoft.com/office/drawing/2014/main" id="{21F9F63F-BF6C-C847-B5CE-4E185A3D6CBC}"/>
              </a:ext>
            </a:extLst>
          </p:cNvPr>
          <p:cNvSpPr/>
          <p:nvPr userDrawn="1"/>
        </p:nvSpPr>
        <p:spPr>
          <a:xfrm flipV="1">
            <a:off x="0" y="-1"/>
            <a:ext cx="2164976" cy="3321425"/>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E1DDB9B-361B-2945-9110-E987858204EB}"/>
              </a:ext>
            </a:extLst>
          </p:cNvPr>
          <p:cNvGrpSpPr/>
          <p:nvPr userDrawn="1"/>
        </p:nvGrpSpPr>
        <p:grpSpPr>
          <a:xfrm>
            <a:off x="7477247" y="-20320"/>
            <a:ext cx="2037144" cy="1473378"/>
            <a:chOff x="1601080" y="-61666"/>
            <a:chExt cx="7542920" cy="5455469"/>
          </a:xfrm>
        </p:grpSpPr>
        <p:pic>
          <p:nvPicPr>
            <p:cNvPr id="8" name="Picture 7">
              <a:extLst>
                <a:ext uri="{FF2B5EF4-FFF2-40B4-BE49-F238E27FC236}">
                  <a16:creationId xmlns:a16="http://schemas.microsoft.com/office/drawing/2014/main" id="{5C32DCB5-D641-2F41-94C8-67158835BABB}"/>
                </a:ext>
              </a:extLst>
            </p:cNvPr>
            <p:cNvPicPr>
              <a:picLocks noChangeAspect="1"/>
            </p:cNvPicPr>
            <p:nvPr userDrawn="1"/>
          </p:nvPicPr>
          <p:blipFill rotWithShape="1">
            <a:blip r:embed="rId5"/>
            <a:srcRect l="17787" t="11082" r="4558" b="-1"/>
            <a:stretch/>
          </p:blipFill>
          <p:spPr>
            <a:xfrm>
              <a:off x="1601080" y="-1"/>
              <a:ext cx="7521795" cy="5386647"/>
            </a:xfrm>
            <a:prstGeom prst="flowChartMerge">
              <a:avLst/>
            </a:prstGeom>
          </p:spPr>
        </p:pic>
        <p:sp>
          <p:nvSpPr>
            <p:cNvPr id="19" name="Merge 18">
              <a:extLst>
                <a:ext uri="{FF2B5EF4-FFF2-40B4-BE49-F238E27FC236}">
                  <a16:creationId xmlns:a16="http://schemas.microsoft.com/office/drawing/2014/main" id="{7F066F66-E344-4D48-B000-4A8441803D8E}"/>
                </a:ext>
              </a:extLst>
            </p:cNvPr>
            <p:cNvSpPr/>
            <p:nvPr userDrawn="1"/>
          </p:nvSpPr>
          <p:spPr>
            <a:xfrm>
              <a:off x="1608881" y="0"/>
              <a:ext cx="7535119" cy="5393803"/>
            </a:xfrm>
            <a:prstGeom prst="flowChartMerge">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9AB7E96-284A-7949-A1ED-0E677AE744AD}"/>
                </a:ext>
              </a:extLst>
            </p:cNvPr>
            <p:cNvPicPr>
              <a:picLocks noChangeAspect="1"/>
            </p:cNvPicPr>
            <p:nvPr userDrawn="1"/>
          </p:nvPicPr>
          <p:blipFill>
            <a:blip r:embed="rId6">
              <a:alphaModFix amt="43000"/>
            </a:blip>
            <a:stretch>
              <a:fillRect/>
            </a:stretch>
          </p:blipFill>
          <p:spPr>
            <a:xfrm>
              <a:off x="1738934" y="-1"/>
              <a:ext cx="6965230" cy="5173885"/>
            </a:xfrm>
            <a:prstGeom prst="rect">
              <a:avLst/>
            </a:prstGeom>
          </p:spPr>
        </p:pic>
        <p:pic>
          <p:nvPicPr>
            <p:cNvPr id="14" name="Picture 13">
              <a:extLst>
                <a:ext uri="{FF2B5EF4-FFF2-40B4-BE49-F238E27FC236}">
                  <a16:creationId xmlns:a16="http://schemas.microsoft.com/office/drawing/2014/main" id="{FA8389AC-711F-F24C-BB2E-499AAD15CEA7}"/>
                </a:ext>
              </a:extLst>
            </p:cNvPr>
            <p:cNvPicPr>
              <a:picLocks noChangeAspect="1"/>
            </p:cNvPicPr>
            <p:nvPr userDrawn="1"/>
          </p:nvPicPr>
          <p:blipFill>
            <a:blip r:embed="rId7"/>
            <a:stretch>
              <a:fillRect/>
            </a:stretch>
          </p:blipFill>
          <p:spPr>
            <a:xfrm>
              <a:off x="1866315" y="-61666"/>
              <a:ext cx="7277685" cy="5409404"/>
            </a:xfrm>
            <a:prstGeom prst="rect">
              <a:avLst/>
            </a:prstGeom>
          </p:spPr>
        </p:pic>
        <p:pic>
          <p:nvPicPr>
            <p:cNvPr id="18" name="Picture 17">
              <a:extLst>
                <a:ext uri="{FF2B5EF4-FFF2-40B4-BE49-F238E27FC236}">
                  <a16:creationId xmlns:a16="http://schemas.microsoft.com/office/drawing/2014/main" id="{5DFC68A8-399F-9745-8003-D9836DEE5ED0}"/>
                </a:ext>
              </a:extLst>
            </p:cNvPr>
            <p:cNvPicPr>
              <a:picLocks noChangeAspect="1"/>
            </p:cNvPicPr>
            <p:nvPr userDrawn="1"/>
          </p:nvPicPr>
          <p:blipFill rotWithShape="1">
            <a:blip r:embed="rId8"/>
            <a:srcRect t="38500"/>
            <a:stretch/>
          </p:blipFill>
          <p:spPr>
            <a:xfrm>
              <a:off x="3775639" y="-18811"/>
              <a:ext cx="3128983" cy="1423686"/>
            </a:xfrm>
            <a:prstGeom prst="rect">
              <a:avLst/>
            </a:prstGeom>
          </p:spPr>
        </p:pic>
      </p:grpSp>
      <p:pic>
        <p:nvPicPr>
          <p:cNvPr id="7" name="Picture 6">
            <a:extLst>
              <a:ext uri="{FF2B5EF4-FFF2-40B4-BE49-F238E27FC236}">
                <a16:creationId xmlns:a16="http://schemas.microsoft.com/office/drawing/2014/main" id="{3CFA17F3-EF91-FE4A-A09C-8F11EF68A57A}"/>
              </a:ext>
            </a:extLst>
          </p:cNvPr>
          <p:cNvPicPr>
            <a:picLocks noChangeAspect="1"/>
          </p:cNvPicPr>
          <p:nvPr userDrawn="1"/>
        </p:nvPicPr>
        <p:blipFill>
          <a:blip r:embed="rId9"/>
          <a:stretch>
            <a:fillRect/>
          </a:stretch>
        </p:blipFill>
        <p:spPr>
          <a:xfrm>
            <a:off x="136346" y="4645168"/>
            <a:ext cx="1252651" cy="832645"/>
          </a:xfrm>
          <a:prstGeom prst="rect">
            <a:avLst/>
          </a:prstGeom>
        </p:spPr>
      </p:pic>
      <p:pic>
        <p:nvPicPr>
          <p:cNvPr id="5" name="Picture 4">
            <a:extLst>
              <a:ext uri="{FF2B5EF4-FFF2-40B4-BE49-F238E27FC236}">
                <a16:creationId xmlns:a16="http://schemas.microsoft.com/office/drawing/2014/main" id="{C225AC9D-6FF4-0D4A-B96D-DF26B67BF741}"/>
              </a:ext>
            </a:extLst>
          </p:cNvPr>
          <p:cNvPicPr>
            <a:picLocks noChangeAspect="1"/>
          </p:cNvPicPr>
          <p:nvPr userDrawn="1"/>
        </p:nvPicPr>
        <p:blipFill rotWithShape="1">
          <a:blip r:embed="rId4">
            <a:alphaModFix amt="23000"/>
          </a:blip>
          <a:srcRect l="-15361" t="-74956" r="-7796" b="2310"/>
          <a:stretch/>
        </p:blipFill>
        <p:spPr>
          <a:xfrm flipH="1">
            <a:off x="9537700" y="-1879600"/>
            <a:ext cx="5194498" cy="7594600"/>
          </a:xfrm>
          <a:prstGeom prst="rtTriangle">
            <a:avLst/>
          </a:prstGeom>
        </p:spPr>
      </p:pic>
      <p:pic>
        <p:nvPicPr>
          <p:cNvPr id="11" name="Picture 10">
            <a:extLst>
              <a:ext uri="{FF2B5EF4-FFF2-40B4-BE49-F238E27FC236}">
                <a16:creationId xmlns:a16="http://schemas.microsoft.com/office/drawing/2014/main" id="{1C226A4C-AAAC-824B-A5AF-B4C4D46B1598}"/>
              </a:ext>
            </a:extLst>
          </p:cNvPr>
          <p:cNvPicPr>
            <a:picLocks noChangeAspect="1"/>
          </p:cNvPicPr>
          <p:nvPr userDrawn="1"/>
        </p:nvPicPr>
        <p:blipFill>
          <a:blip r:embed="rId7">
            <a:alphaModFix amt="15000"/>
          </a:blip>
          <a:stretch>
            <a:fillRect/>
          </a:stretch>
        </p:blipFill>
        <p:spPr>
          <a:xfrm>
            <a:off x="4749800" y="0"/>
            <a:ext cx="7353300" cy="4887782"/>
          </a:xfrm>
          <a:prstGeom prst="rect">
            <a:avLst/>
          </a:prstGeom>
        </p:spPr>
      </p:pic>
      <p:sp>
        <p:nvSpPr>
          <p:cNvPr id="2" name="Title Placeholder 1"/>
          <p:cNvSpPr>
            <a:spLocks noGrp="1"/>
          </p:cNvSpPr>
          <p:nvPr userDrawn="1">
            <p:ph type="title"/>
          </p:nvPr>
        </p:nvSpPr>
        <p:spPr>
          <a:xfrm>
            <a:off x="496888" y="1315799"/>
            <a:ext cx="7822080" cy="1358039"/>
          </a:xfrm>
          <a:prstGeom prst="rect">
            <a:avLst/>
          </a:prstGeom>
        </p:spPr>
        <p:txBody>
          <a:bodyPr vert="horz" lIns="91440" tIns="45720" rIns="91440" bIns="45720" rtlCol="0" anchor="t">
            <a:normAutofit/>
          </a:bodyPr>
          <a:lstStyle/>
          <a:p>
            <a:r>
              <a:rPr lang="en-US" dirty="0"/>
              <a:t>Click to edit Master title style</a:t>
            </a:r>
          </a:p>
        </p:txBody>
      </p:sp>
      <p:sp>
        <p:nvSpPr>
          <p:cNvPr id="6" name="Text Placeholder 5">
            <a:extLst>
              <a:ext uri="{FF2B5EF4-FFF2-40B4-BE49-F238E27FC236}">
                <a16:creationId xmlns:a16="http://schemas.microsoft.com/office/drawing/2014/main" id="{90835E73-7267-114F-AF8D-CE52AFC661A5}"/>
              </a:ext>
            </a:extLst>
          </p:cNvPr>
          <p:cNvSpPr>
            <a:spLocks noGrp="1"/>
          </p:cNvSpPr>
          <p:nvPr>
            <p:ph type="body" idx="1"/>
          </p:nvPr>
        </p:nvSpPr>
        <p:spPr>
          <a:xfrm>
            <a:off x="507999" y="2085731"/>
            <a:ext cx="7799755" cy="33593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 name="Picture 22">
            <a:extLst>
              <a:ext uri="{FF2B5EF4-FFF2-40B4-BE49-F238E27FC236}">
                <a16:creationId xmlns:a16="http://schemas.microsoft.com/office/drawing/2014/main" id="{BD0C3EBD-9966-2246-8147-B105517439F7}"/>
              </a:ext>
            </a:extLst>
          </p:cNvPr>
          <p:cNvPicPr>
            <a:picLocks noChangeAspect="1"/>
          </p:cNvPicPr>
          <p:nvPr userDrawn="1"/>
        </p:nvPicPr>
        <p:blipFill>
          <a:blip r:embed="rId10"/>
          <a:stretch>
            <a:fillRect/>
          </a:stretch>
        </p:blipFill>
        <p:spPr>
          <a:xfrm>
            <a:off x="7669968" y="4535785"/>
            <a:ext cx="1688892" cy="1122615"/>
          </a:xfrm>
          <a:prstGeom prst="rect">
            <a:avLst/>
          </a:prstGeom>
        </p:spPr>
      </p:pic>
      <p:pic>
        <p:nvPicPr>
          <p:cNvPr id="24" name="Picture 23">
            <a:extLst>
              <a:ext uri="{FF2B5EF4-FFF2-40B4-BE49-F238E27FC236}">
                <a16:creationId xmlns:a16="http://schemas.microsoft.com/office/drawing/2014/main" id="{0EC77E71-5273-D64A-B05A-E1F544A12F97}"/>
              </a:ext>
            </a:extLst>
          </p:cNvPr>
          <p:cNvPicPr>
            <a:picLocks noChangeAspect="1"/>
          </p:cNvPicPr>
          <p:nvPr userDrawn="1"/>
        </p:nvPicPr>
        <p:blipFill rotWithShape="1">
          <a:blip r:embed="rId11"/>
          <a:srcRect l="24841" t="25595" r="25565" b="27025"/>
          <a:stretch/>
        </p:blipFill>
        <p:spPr>
          <a:xfrm>
            <a:off x="297165" y="189139"/>
            <a:ext cx="1159972" cy="736625"/>
          </a:xfrm>
          <a:prstGeom prst="rect">
            <a:avLst/>
          </a:prstGeom>
        </p:spPr>
      </p:pic>
    </p:spTree>
    <p:extLst>
      <p:ext uri="{BB962C8B-B14F-4D97-AF65-F5344CB8AC3E}">
        <p14:creationId xmlns:p14="http://schemas.microsoft.com/office/powerpoint/2010/main" val="1230945725"/>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685800" rtl="0" eaLnBrk="1" latinLnBrk="0" hangingPunct="1">
        <a:lnSpc>
          <a:spcPct val="90000"/>
        </a:lnSpc>
        <a:spcBef>
          <a:spcPct val="0"/>
        </a:spcBef>
        <a:buNone/>
        <a:defRPr sz="3600" b="0" i="0" kern="1200">
          <a:solidFill>
            <a:schemeClr val="bg1"/>
          </a:solidFill>
          <a:latin typeface="+mj-lt"/>
          <a:ea typeface="+mj-ea"/>
          <a:cs typeface="Arial" panose="020B0604020202020204" pitchFamily="34" charset="0"/>
        </a:defRPr>
      </a:lvl1pPr>
    </p:titleStyle>
    <p:bodyStyle>
      <a:lvl1pPr marL="0" indent="0" algn="l" defTabSz="685800" rtl="0" eaLnBrk="1" latinLnBrk="0" hangingPunct="1">
        <a:lnSpc>
          <a:spcPct val="90000"/>
        </a:lnSpc>
        <a:spcBef>
          <a:spcPts val="750"/>
        </a:spcBef>
        <a:buFontTx/>
        <a:buNone/>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Tx/>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Tx/>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Tx/>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Tx/>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2880">
          <p15:clr>
            <a:srgbClr val="F26B43"/>
          </p15:clr>
        </p15:guide>
        <p15:guide id="3" pos="249">
          <p15:clr>
            <a:srgbClr val="F26B43"/>
          </p15:clr>
        </p15:guide>
        <p15:guide id="4" pos="5511">
          <p15:clr>
            <a:srgbClr val="F26B43"/>
          </p15:clr>
        </p15:guide>
        <p15:guide id="5" orient="horz" pos="893">
          <p15:clr>
            <a:srgbClr val="F26B43"/>
          </p15:clr>
        </p15:guide>
        <p15:guide id="6" orient="horz" pos="2934">
          <p15:clr>
            <a:srgbClr val="F26B43"/>
          </p15:clr>
        </p15:guide>
        <p15:guide id="7" pos="38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F1CEA-BD16-A91D-3355-B53421A08746}"/>
              </a:ext>
            </a:extLst>
          </p:cNvPr>
          <p:cNvSpPr>
            <a:spLocks noGrp="1"/>
          </p:cNvSpPr>
          <p:nvPr>
            <p:ph type="title"/>
          </p:nvPr>
        </p:nvSpPr>
        <p:spPr>
          <a:xfrm>
            <a:off x="496888" y="731520"/>
            <a:ext cx="7822080" cy="806335"/>
          </a:xfrm>
        </p:spPr>
        <p:txBody>
          <a:bodyPr>
            <a:normAutofit fontScale="90000"/>
          </a:bodyPr>
          <a:lstStyle/>
          <a:p>
            <a:r>
              <a:rPr lang="en-US" sz="2700" b="1" dirty="0"/>
              <a:t>Human Capital:</a:t>
            </a:r>
            <a:br>
              <a:rPr lang="en-US" sz="2700" b="1" dirty="0"/>
            </a:br>
            <a:r>
              <a:rPr lang="en-US" sz="2700" b="1" dirty="0"/>
              <a:t>Staff learning and development </a:t>
            </a:r>
            <a:br>
              <a:rPr lang="en-US" dirty="0"/>
            </a:br>
            <a:br>
              <a:rPr lang="en-US" dirty="0"/>
            </a:br>
            <a:r>
              <a:rPr lang="en-US" sz="2000" dirty="0"/>
              <a:t>The aim of staff learning and development is to enhance and improve the knowledge, skills, abilities, and behaviors of our employees. </a:t>
            </a:r>
            <a:br>
              <a:rPr lang="en-US" sz="2000" dirty="0"/>
            </a:br>
            <a:r>
              <a:rPr lang="en-US" sz="2000" dirty="0"/>
              <a:t>This is achieved through systematic and planned activities designed to meet the University objectives</a:t>
            </a:r>
            <a:br>
              <a:rPr lang="en-US" sz="2800" dirty="0"/>
            </a:br>
            <a:br>
              <a:rPr lang="en-US" sz="2800" dirty="0"/>
            </a:br>
            <a:r>
              <a:rPr lang="en-US" sz="1800" dirty="0"/>
              <a:t>Team:</a:t>
            </a:r>
            <a:br>
              <a:rPr lang="en-US" sz="1800" dirty="0"/>
            </a:br>
            <a:r>
              <a:rPr lang="en-US" sz="1800" dirty="0"/>
              <a:t>Learning and Development Manager</a:t>
            </a:r>
            <a:br>
              <a:rPr lang="en-US" sz="1800" dirty="0"/>
            </a:br>
            <a:r>
              <a:rPr lang="en-US" sz="1800" dirty="0"/>
              <a:t>Skills facilitator- Colin Bezuidenhout</a:t>
            </a:r>
            <a:br>
              <a:rPr lang="en-US" sz="1800" dirty="0"/>
            </a:br>
            <a:r>
              <a:rPr lang="en-US" sz="1800" dirty="0"/>
              <a:t>Skills Coordinator- Nadine Waterwitch</a:t>
            </a:r>
            <a:br>
              <a:rPr lang="en-US" sz="1800" dirty="0"/>
            </a:br>
            <a:r>
              <a:rPr lang="en-US" sz="1800" dirty="0"/>
              <a:t>Interns</a:t>
            </a:r>
            <a:br>
              <a:rPr lang="en-US" sz="1800" dirty="0"/>
            </a:br>
            <a:endParaRPr lang="en-GB" sz="1800" dirty="0"/>
          </a:p>
        </p:txBody>
      </p:sp>
    </p:spTree>
    <p:extLst>
      <p:ext uri="{BB962C8B-B14F-4D97-AF65-F5344CB8AC3E}">
        <p14:creationId xmlns:p14="http://schemas.microsoft.com/office/powerpoint/2010/main" val="2890965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DA50C-4CFF-AD9D-5F70-32A4E5AC9E08}"/>
              </a:ext>
            </a:extLst>
          </p:cNvPr>
          <p:cNvSpPr>
            <a:spLocks noGrp="1"/>
          </p:cNvSpPr>
          <p:nvPr>
            <p:ph type="title"/>
          </p:nvPr>
        </p:nvSpPr>
        <p:spPr>
          <a:xfrm>
            <a:off x="496888" y="1315799"/>
            <a:ext cx="7822080" cy="4045910"/>
          </a:xfrm>
        </p:spPr>
        <p:txBody>
          <a:bodyPr>
            <a:normAutofit fontScale="90000"/>
          </a:bodyPr>
          <a:lstStyle/>
          <a:p>
            <a:r>
              <a:rPr lang="en-US" b="1" u="sng" dirty="0"/>
              <a:t>Key Functions</a:t>
            </a:r>
            <a:r>
              <a:rPr lang="en-US" dirty="0"/>
              <a:t>:</a:t>
            </a:r>
            <a:br>
              <a:rPr lang="en-US" dirty="0"/>
            </a:br>
            <a:r>
              <a:rPr lang="en-US" sz="2200" dirty="0"/>
              <a:t>Legislative requirements of the Skills Development Act, SETA, </a:t>
            </a:r>
            <a:br>
              <a:rPr lang="en-US" sz="2200" dirty="0"/>
            </a:br>
            <a:r>
              <a:rPr lang="en-US" sz="2200" dirty="0"/>
              <a:t>Staff Development Academy (SDA) on-line learning platform: </a:t>
            </a:r>
            <a:r>
              <a:rPr lang="en-US" sz="1800" dirty="0">
                <a:highlight>
                  <a:srgbClr val="00FF00"/>
                </a:highlight>
              </a:rPr>
              <a:t>Staff Development Academy (SDA)</a:t>
            </a:r>
            <a:r>
              <a:rPr lang="en-US" sz="2200" dirty="0"/>
              <a:t>SDA@CPUT.AC.ZA</a:t>
            </a:r>
            <a:br>
              <a:rPr lang="en-US" sz="2200" dirty="0"/>
            </a:br>
            <a:r>
              <a:rPr lang="en-US" sz="2200" dirty="0"/>
              <a:t>Special projects, </a:t>
            </a:r>
            <a:r>
              <a:rPr lang="en-US" sz="2200" dirty="0" err="1"/>
              <a:t>e.g</a:t>
            </a:r>
            <a:r>
              <a:rPr lang="en-US" sz="2200" dirty="0"/>
              <a:t> Coaching, Matric.</a:t>
            </a:r>
            <a:br>
              <a:rPr lang="en-US" sz="2200" dirty="0"/>
            </a:br>
            <a:r>
              <a:rPr lang="en-US" sz="2200" dirty="0"/>
              <a:t>Institutional training</a:t>
            </a:r>
            <a:br>
              <a:rPr lang="en-US" sz="2200" dirty="0"/>
            </a:br>
            <a:r>
              <a:rPr lang="en-US" sz="2200" dirty="0"/>
              <a:t>Group training</a:t>
            </a:r>
            <a:br>
              <a:rPr lang="en-US" sz="2200" dirty="0"/>
            </a:br>
            <a:r>
              <a:rPr lang="en-US" sz="2200" dirty="0"/>
              <a:t>Sector training</a:t>
            </a:r>
            <a:br>
              <a:rPr lang="en-US" sz="2200" dirty="0"/>
            </a:br>
            <a:r>
              <a:rPr lang="en-US" sz="2200" dirty="0"/>
              <a:t>Skills needs survey</a:t>
            </a:r>
            <a:br>
              <a:rPr lang="en-US" sz="2200" dirty="0"/>
            </a:br>
            <a:r>
              <a:rPr lang="en-US" sz="2200" dirty="0"/>
              <a:t>Competency Framework project</a:t>
            </a:r>
            <a:br>
              <a:rPr lang="en-US" sz="2200" dirty="0"/>
            </a:br>
            <a:r>
              <a:rPr lang="en-US" sz="2200" dirty="0"/>
              <a:t>Policies (L&amp;D)</a:t>
            </a:r>
            <a:br>
              <a:rPr lang="en-US" sz="2200" dirty="0"/>
            </a:br>
            <a:r>
              <a:rPr lang="en-US" sz="2200" dirty="0"/>
              <a:t>Sourcing External Funding for employee projects</a:t>
            </a:r>
            <a:br>
              <a:rPr lang="en-US" sz="2200" dirty="0"/>
            </a:br>
            <a:br>
              <a:rPr lang="en-US" sz="2200" dirty="0"/>
            </a:br>
            <a:br>
              <a:rPr lang="en-US" sz="2700" dirty="0"/>
            </a:br>
            <a:endParaRPr lang="en-GB" sz="2700" dirty="0"/>
          </a:p>
        </p:txBody>
      </p:sp>
    </p:spTree>
    <p:extLst>
      <p:ext uri="{BB962C8B-B14F-4D97-AF65-F5344CB8AC3E}">
        <p14:creationId xmlns:p14="http://schemas.microsoft.com/office/powerpoint/2010/main" val="3308629789"/>
      </p:ext>
    </p:extLst>
  </p:cSld>
  <p:clrMapOvr>
    <a:masterClrMapping/>
  </p:clrMapOvr>
</p:sld>
</file>

<file path=ppt/theme/theme1.xml><?xml version="1.0" encoding="utf-8"?>
<a:theme xmlns:a="http://schemas.openxmlformats.org/drawingml/2006/main" name="V2030 SLIDE BG">
  <a:themeElements>
    <a:clrScheme name="CPUT V2030">
      <a:dk1>
        <a:srgbClr val="000000"/>
      </a:dk1>
      <a:lt1>
        <a:srgbClr val="FFFFFF"/>
      </a:lt1>
      <a:dk2>
        <a:srgbClr val="44546A"/>
      </a:dk2>
      <a:lt2>
        <a:srgbClr val="E7E6E6"/>
      </a:lt2>
      <a:accent1>
        <a:srgbClr val="008FC5"/>
      </a:accent1>
      <a:accent2>
        <a:srgbClr val="004775"/>
      </a:accent2>
      <a:accent3>
        <a:srgbClr val="83CBD3"/>
      </a:accent3>
      <a:accent4>
        <a:srgbClr val="00A3DA"/>
      </a:accent4>
      <a:accent5>
        <a:srgbClr val="B4B5B4"/>
      </a:accent5>
      <a:accent6>
        <a:srgbClr val="4C4D4C"/>
      </a:accent6>
      <a:hlink>
        <a:srgbClr val="D8117D"/>
      </a:hlink>
      <a:folHlink>
        <a:srgbClr val="84BE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V2030 SLIDE BG">
  <a:themeElements>
    <a:clrScheme name="CPUT V2030">
      <a:dk1>
        <a:srgbClr val="000000"/>
      </a:dk1>
      <a:lt1>
        <a:srgbClr val="FFFFFF"/>
      </a:lt1>
      <a:dk2>
        <a:srgbClr val="44546A"/>
      </a:dk2>
      <a:lt2>
        <a:srgbClr val="E7E6E6"/>
      </a:lt2>
      <a:accent1>
        <a:srgbClr val="008FC5"/>
      </a:accent1>
      <a:accent2>
        <a:srgbClr val="004775"/>
      </a:accent2>
      <a:accent3>
        <a:srgbClr val="83CBD3"/>
      </a:accent3>
      <a:accent4>
        <a:srgbClr val="00A3DA"/>
      </a:accent4>
      <a:accent5>
        <a:srgbClr val="B4B5B4"/>
      </a:accent5>
      <a:accent6>
        <a:srgbClr val="4C4D4C"/>
      </a:accent6>
      <a:hlink>
        <a:srgbClr val="D8117D"/>
      </a:hlink>
      <a:folHlink>
        <a:srgbClr val="84BE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V2030 SLIDE BG">
  <a:themeElements>
    <a:clrScheme name="CPUT V2030">
      <a:dk1>
        <a:srgbClr val="000000"/>
      </a:dk1>
      <a:lt1>
        <a:srgbClr val="FFFFFF"/>
      </a:lt1>
      <a:dk2>
        <a:srgbClr val="44546A"/>
      </a:dk2>
      <a:lt2>
        <a:srgbClr val="E7E6E6"/>
      </a:lt2>
      <a:accent1>
        <a:srgbClr val="008FC5"/>
      </a:accent1>
      <a:accent2>
        <a:srgbClr val="004775"/>
      </a:accent2>
      <a:accent3>
        <a:srgbClr val="83CBD3"/>
      </a:accent3>
      <a:accent4>
        <a:srgbClr val="00A3DA"/>
      </a:accent4>
      <a:accent5>
        <a:srgbClr val="B4B5B4"/>
      </a:accent5>
      <a:accent6>
        <a:srgbClr val="4C4D4C"/>
      </a:accent6>
      <a:hlink>
        <a:srgbClr val="D8117D"/>
      </a:hlink>
      <a:folHlink>
        <a:srgbClr val="84BE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V2030 SLIDE BG">
  <a:themeElements>
    <a:clrScheme name="CPUT V2030">
      <a:dk1>
        <a:srgbClr val="000000"/>
      </a:dk1>
      <a:lt1>
        <a:srgbClr val="FFFFFF"/>
      </a:lt1>
      <a:dk2>
        <a:srgbClr val="44546A"/>
      </a:dk2>
      <a:lt2>
        <a:srgbClr val="E7E6E6"/>
      </a:lt2>
      <a:accent1>
        <a:srgbClr val="008FC5"/>
      </a:accent1>
      <a:accent2>
        <a:srgbClr val="004775"/>
      </a:accent2>
      <a:accent3>
        <a:srgbClr val="83CBD3"/>
      </a:accent3>
      <a:accent4>
        <a:srgbClr val="00A3DA"/>
      </a:accent4>
      <a:accent5>
        <a:srgbClr val="B4B5B4"/>
      </a:accent5>
      <a:accent6>
        <a:srgbClr val="4C4D4C"/>
      </a:accent6>
      <a:hlink>
        <a:srgbClr val="D8117D"/>
      </a:hlink>
      <a:folHlink>
        <a:srgbClr val="84BE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V2030 SLIDE BG">
  <a:themeElements>
    <a:clrScheme name="CPUT V2030">
      <a:dk1>
        <a:srgbClr val="000000"/>
      </a:dk1>
      <a:lt1>
        <a:srgbClr val="FFFFFF"/>
      </a:lt1>
      <a:dk2>
        <a:srgbClr val="44546A"/>
      </a:dk2>
      <a:lt2>
        <a:srgbClr val="E7E6E6"/>
      </a:lt2>
      <a:accent1>
        <a:srgbClr val="008FC5"/>
      </a:accent1>
      <a:accent2>
        <a:srgbClr val="004775"/>
      </a:accent2>
      <a:accent3>
        <a:srgbClr val="83CBD3"/>
      </a:accent3>
      <a:accent4>
        <a:srgbClr val="00A3DA"/>
      </a:accent4>
      <a:accent5>
        <a:srgbClr val="B4B5B4"/>
      </a:accent5>
      <a:accent6>
        <a:srgbClr val="4C4D4C"/>
      </a:accent6>
      <a:hlink>
        <a:srgbClr val="D8117D"/>
      </a:hlink>
      <a:folHlink>
        <a:srgbClr val="84BE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V2030 SLIDE BG">
  <a:themeElements>
    <a:clrScheme name="CPUT V2030">
      <a:dk1>
        <a:srgbClr val="000000"/>
      </a:dk1>
      <a:lt1>
        <a:srgbClr val="FFFFFF"/>
      </a:lt1>
      <a:dk2>
        <a:srgbClr val="44546A"/>
      </a:dk2>
      <a:lt2>
        <a:srgbClr val="E7E6E6"/>
      </a:lt2>
      <a:accent1>
        <a:srgbClr val="008FC5"/>
      </a:accent1>
      <a:accent2>
        <a:srgbClr val="004775"/>
      </a:accent2>
      <a:accent3>
        <a:srgbClr val="83CBD3"/>
      </a:accent3>
      <a:accent4>
        <a:srgbClr val="00A3DA"/>
      </a:accent4>
      <a:accent5>
        <a:srgbClr val="B4B5B4"/>
      </a:accent5>
      <a:accent6>
        <a:srgbClr val="4C4D4C"/>
      </a:accent6>
      <a:hlink>
        <a:srgbClr val="D8117D"/>
      </a:hlink>
      <a:folHlink>
        <a:srgbClr val="84BE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V2030 SLIDE BG">
  <a:themeElements>
    <a:clrScheme name="CPUT V2030">
      <a:dk1>
        <a:srgbClr val="000000"/>
      </a:dk1>
      <a:lt1>
        <a:srgbClr val="FFFFFF"/>
      </a:lt1>
      <a:dk2>
        <a:srgbClr val="44546A"/>
      </a:dk2>
      <a:lt2>
        <a:srgbClr val="E7E6E6"/>
      </a:lt2>
      <a:accent1>
        <a:srgbClr val="008FC5"/>
      </a:accent1>
      <a:accent2>
        <a:srgbClr val="004775"/>
      </a:accent2>
      <a:accent3>
        <a:srgbClr val="83CBD3"/>
      </a:accent3>
      <a:accent4>
        <a:srgbClr val="00A3DA"/>
      </a:accent4>
      <a:accent5>
        <a:srgbClr val="B4B5B4"/>
      </a:accent5>
      <a:accent6>
        <a:srgbClr val="4C4D4C"/>
      </a:accent6>
      <a:hlink>
        <a:srgbClr val="D8117D"/>
      </a:hlink>
      <a:folHlink>
        <a:srgbClr val="84BE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V2030 SLIDE BG">
  <a:themeElements>
    <a:clrScheme name="CPUT V2030">
      <a:dk1>
        <a:srgbClr val="000000"/>
      </a:dk1>
      <a:lt1>
        <a:srgbClr val="FFFFFF"/>
      </a:lt1>
      <a:dk2>
        <a:srgbClr val="44546A"/>
      </a:dk2>
      <a:lt2>
        <a:srgbClr val="E7E6E6"/>
      </a:lt2>
      <a:accent1>
        <a:srgbClr val="008FC5"/>
      </a:accent1>
      <a:accent2>
        <a:srgbClr val="004775"/>
      </a:accent2>
      <a:accent3>
        <a:srgbClr val="83CBD3"/>
      </a:accent3>
      <a:accent4>
        <a:srgbClr val="00A3DA"/>
      </a:accent4>
      <a:accent5>
        <a:srgbClr val="B4B5B4"/>
      </a:accent5>
      <a:accent6>
        <a:srgbClr val="4C4D4C"/>
      </a:accent6>
      <a:hlink>
        <a:srgbClr val="D8117D"/>
      </a:hlink>
      <a:folHlink>
        <a:srgbClr val="84BE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V2030 SLIDE BG">
  <a:themeElements>
    <a:clrScheme name="CPUT V2030">
      <a:dk1>
        <a:srgbClr val="000000"/>
      </a:dk1>
      <a:lt1>
        <a:srgbClr val="FFFFFF"/>
      </a:lt1>
      <a:dk2>
        <a:srgbClr val="44546A"/>
      </a:dk2>
      <a:lt2>
        <a:srgbClr val="E7E6E6"/>
      </a:lt2>
      <a:accent1>
        <a:srgbClr val="008FC5"/>
      </a:accent1>
      <a:accent2>
        <a:srgbClr val="004775"/>
      </a:accent2>
      <a:accent3>
        <a:srgbClr val="83CBD3"/>
      </a:accent3>
      <a:accent4>
        <a:srgbClr val="00A3DA"/>
      </a:accent4>
      <a:accent5>
        <a:srgbClr val="B4B5B4"/>
      </a:accent5>
      <a:accent6>
        <a:srgbClr val="4C4D4C"/>
      </a:accent6>
      <a:hlink>
        <a:srgbClr val="D8117D"/>
      </a:hlink>
      <a:folHlink>
        <a:srgbClr val="84BE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37469</TotalTime>
  <Words>155</Words>
  <Application>Microsoft Office PowerPoint</Application>
  <PresentationFormat>On-screen Show (16:10)</PresentationFormat>
  <Paragraphs>2</Paragraphs>
  <Slides>2</Slides>
  <Notes>0</Notes>
  <HiddenSlides>0</HiddenSlides>
  <MMClips>0</MMClips>
  <ScaleCrop>false</ScaleCrop>
  <HeadingPairs>
    <vt:vector size="6" baseType="variant">
      <vt:variant>
        <vt:lpstr>Fonts Used</vt:lpstr>
      </vt:variant>
      <vt:variant>
        <vt:i4>2</vt:i4>
      </vt:variant>
      <vt:variant>
        <vt:lpstr>Theme</vt:lpstr>
      </vt:variant>
      <vt:variant>
        <vt:i4>9</vt:i4>
      </vt:variant>
      <vt:variant>
        <vt:lpstr>Slide Titles</vt:lpstr>
      </vt:variant>
      <vt:variant>
        <vt:i4>2</vt:i4>
      </vt:variant>
    </vt:vector>
  </HeadingPairs>
  <TitlesOfParts>
    <vt:vector size="13" baseType="lpstr">
      <vt:lpstr>Arial</vt:lpstr>
      <vt:lpstr>Calibri</vt:lpstr>
      <vt:lpstr>V2030 SLIDE BG</vt:lpstr>
      <vt:lpstr>6_V2030 SLIDE BG</vt:lpstr>
      <vt:lpstr>3_V2030 SLIDE BG</vt:lpstr>
      <vt:lpstr>4_V2030 SLIDE BG</vt:lpstr>
      <vt:lpstr>1_V2030 SLIDE BG</vt:lpstr>
      <vt:lpstr>7_V2030 SLIDE BG</vt:lpstr>
      <vt:lpstr>2_V2030 SLIDE BG</vt:lpstr>
      <vt:lpstr>5_V2030 SLIDE BG</vt:lpstr>
      <vt:lpstr>8_V2030 SLIDE BG</vt:lpstr>
      <vt:lpstr>Human Capital: Staff learning and development   The aim of staff learning and development is to enhance and improve the knowledge, skills, abilities, and behaviors of our employees.  This is achieved through systematic and planned activities designed to meet the University objectives  Team: Learning and Development Manager Skills facilitator- Colin Bezuidenhout Skills Coordinator- Nadine Waterwitch Interns </vt:lpstr>
      <vt:lpstr>Key Functions: Legislative requirements of the Skills Development Act, SETA,  Staff Development Academy (SDA) on-line learning platform: Staff Development Academy (SDA)SDA@CPUT.AC.ZA Special projects, e.g Coaching, Matric. Institutional training Group training Sector training Skills needs survey Competency Framework project Policies (L&amp;D) Sourcing External Funding for employee projects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Bridgette Hunt</dc:creator>
  <cp:lastModifiedBy>Shahieda Hendricks</cp:lastModifiedBy>
  <cp:revision>242</cp:revision>
  <dcterms:created xsi:type="dcterms:W3CDTF">2020-08-14T09:22:18Z</dcterms:created>
  <dcterms:modified xsi:type="dcterms:W3CDTF">2024-10-01T10:00:44Z</dcterms:modified>
</cp:coreProperties>
</file>